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sldIdLst>
    <p:sldId id="256" r:id="rId2"/>
    <p:sldId id="463" r:id="rId3"/>
    <p:sldId id="398" r:id="rId4"/>
    <p:sldId id="465" r:id="rId5"/>
    <p:sldId id="464" r:id="rId6"/>
    <p:sldId id="479" r:id="rId7"/>
    <p:sldId id="480" r:id="rId8"/>
    <p:sldId id="411" r:id="rId9"/>
    <p:sldId id="412" r:id="rId10"/>
    <p:sldId id="420" r:id="rId11"/>
    <p:sldId id="413" r:id="rId12"/>
    <p:sldId id="492" r:id="rId13"/>
    <p:sldId id="488" r:id="rId14"/>
    <p:sldId id="419" r:id="rId15"/>
    <p:sldId id="414" r:id="rId16"/>
    <p:sldId id="466" r:id="rId17"/>
    <p:sldId id="462" r:id="rId18"/>
    <p:sldId id="493" r:id="rId19"/>
    <p:sldId id="478" r:id="rId20"/>
    <p:sldId id="481" r:id="rId21"/>
    <p:sldId id="482" r:id="rId22"/>
    <p:sldId id="490" r:id="rId23"/>
    <p:sldId id="491" r:id="rId24"/>
    <p:sldId id="489" r:id="rId25"/>
    <p:sldId id="494" r:id="rId26"/>
    <p:sldId id="487" r:id="rId27"/>
    <p:sldId id="399" r:id="rId28"/>
    <p:sldId id="409" r:id="rId29"/>
    <p:sldId id="485" r:id="rId30"/>
    <p:sldId id="4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3C10C-AA36-D549-BC5C-D2F79B25B25A}" type="doc">
      <dgm:prSet loTypeId="urn:microsoft.com/office/officeart/2005/8/layout/radial5" loCatId="" qsTypeId="urn:microsoft.com/office/officeart/2005/8/quickstyle/simple3" qsCatId="simple" csTypeId="urn:microsoft.com/office/officeart/2005/8/colors/colorful1" csCatId="colorful" phldr="1"/>
      <dgm:spPr/>
      <dgm:t>
        <a:bodyPr/>
        <a:lstStyle/>
        <a:p>
          <a:endParaRPr lang="en-US"/>
        </a:p>
      </dgm:t>
    </dgm:pt>
    <dgm:pt modelId="{6E08DCDA-8E45-EC4B-82AD-75CBB4B9AE0D}">
      <dgm:prSet phldrT="[Text]" custT="1"/>
      <dgm:spPr>
        <a:solidFill>
          <a:srgbClr val="FFFFFF"/>
        </a:solidFill>
        <a:ln w="19050" cmpd="sng">
          <a:solidFill>
            <a:srgbClr val="FF6600"/>
          </a:solidFill>
        </a:ln>
        <a:effectLst/>
      </dgm:spPr>
      <dgm:t>
        <a:bodyPr/>
        <a:lstStyle/>
        <a:p>
          <a:r>
            <a:rPr lang="en-US" sz="2400" dirty="0">
              <a:latin typeface="+mn-lt"/>
              <a:cs typeface="Optima"/>
            </a:rPr>
            <a:t>CDS</a:t>
          </a:r>
          <a:endParaRPr lang="en-US" sz="2800" dirty="0">
            <a:latin typeface="+mn-lt"/>
            <a:cs typeface="Optima"/>
          </a:endParaRPr>
        </a:p>
      </dgm:t>
    </dgm:pt>
    <dgm:pt modelId="{3B29A69C-7CD0-2347-934B-E3D81101DF3E}" type="parTrans" cxnId="{5F9EBD15-52F4-5243-B473-BFCCA3DF75E4}">
      <dgm:prSet/>
      <dgm:spPr/>
      <dgm:t>
        <a:bodyPr/>
        <a:lstStyle/>
        <a:p>
          <a:endParaRPr lang="en-US">
            <a:latin typeface="Optima"/>
            <a:cs typeface="Optima"/>
          </a:endParaRPr>
        </a:p>
      </dgm:t>
    </dgm:pt>
    <dgm:pt modelId="{D656B8F2-E554-7245-9020-44B6A9DAD08E}" type="sibTrans" cxnId="{5F9EBD15-52F4-5243-B473-BFCCA3DF75E4}">
      <dgm:prSet/>
      <dgm:spPr/>
      <dgm:t>
        <a:bodyPr/>
        <a:lstStyle/>
        <a:p>
          <a:endParaRPr lang="en-US">
            <a:latin typeface="Optima"/>
            <a:cs typeface="Optima"/>
          </a:endParaRPr>
        </a:p>
      </dgm:t>
    </dgm:pt>
    <dgm:pt modelId="{1DD5677A-F751-2E49-B6BC-DCF545450E54}">
      <dgm:prSet phldrT="[Text]"/>
      <dgm:spPr>
        <a:solidFill>
          <a:srgbClr val="FFFFFF"/>
        </a:solidFill>
        <a:ln w="19050" cmpd="sng">
          <a:solidFill>
            <a:schemeClr val="tx1">
              <a:lumMod val="50000"/>
              <a:lumOff val="50000"/>
            </a:schemeClr>
          </a:solidFill>
        </a:ln>
        <a:effectLst/>
      </dgm:spPr>
      <dgm:t>
        <a:bodyPr/>
        <a:lstStyle/>
        <a:p>
          <a:r>
            <a:rPr lang="en-US" dirty="0">
              <a:latin typeface="+mn-lt"/>
              <a:cs typeface="Optima"/>
            </a:rPr>
            <a:t>Business</a:t>
          </a:r>
          <a:r>
            <a:rPr lang="en-US" dirty="0">
              <a:latin typeface="Optima"/>
              <a:cs typeface="Optima"/>
            </a:rPr>
            <a:t> </a:t>
          </a:r>
          <a:r>
            <a:rPr lang="en-US" dirty="0">
              <a:latin typeface="+mn-lt"/>
              <a:cs typeface="Optima"/>
            </a:rPr>
            <a:t>Logic</a:t>
          </a:r>
        </a:p>
      </dgm:t>
    </dgm:pt>
    <dgm:pt modelId="{1CFB0CDC-BAC1-AE48-BA22-5DA8D32A38D6}" type="parTrans" cxnId="{0F1804E9-8506-CB45-B9D3-1EB3A143AE04}">
      <dgm:prSet/>
      <dgm:spPr/>
      <dgm:t>
        <a:bodyPr/>
        <a:lstStyle/>
        <a:p>
          <a:endParaRPr lang="en-US">
            <a:latin typeface="Optima"/>
            <a:cs typeface="Optima"/>
          </a:endParaRPr>
        </a:p>
      </dgm:t>
    </dgm:pt>
    <dgm:pt modelId="{8507624D-C4A5-FA44-906A-BA93A32FE66B}" type="sibTrans" cxnId="{0F1804E9-8506-CB45-B9D3-1EB3A143AE04}">
      <dgm:prSet/>
      <dgm:spPr/>
      <dgm:t>
        <a:bodyPr/>
        <a:lstStyle/>
        <a:p>
          <a:endParaRPr lang="en-US">
            <a:latin typeface="Optima"/>
            <a:cs typeface="Optima"/>
          </a:endParaRPr>
        </a:p>
      </dgm:t>
    </dgm:pt>
    <dgm:pt modelId="{94C84887-2729-074F-BD1C-28797ADB806C}">
      <dgm:prSet phldrT="[Text]"/>
      <dgm:spPr>
        <a:solidFill>
          <a:srgbClr val="FFFFFF"/>
        </a:solidFill>
        <a:ln w="19050" cmpd="sng">
          <a:solidFill>
            <a:srgbClr val="3366FF"/>
          </a:solidFill>
        </a:ln>
        <a:effectLst/>
      </dgm:spPr>
      <dgm:t>
        <a:bodyPr/>
        <a:lstStyle/>
        <a:p>
          <a:r>
            <a:rPr lang="en-US" dirty="0">
              <a:latin typeface="+mn-lt"/>
              <a:cs typeface="Optima"/>
            </a:rPr>
            <a:t>Analytics</a:t>
          </a:r>
        </a:p>
      </dgm:t>
    </dgm:pt>
    <dgm:pt modelId="{6F8C5E5B-909C-584E-BE9D-B63CA1BCC2CD}" type="parTrans" cxnId="{3D631AF3-4EF1-984A-B269-B217E4AEB48B}">
      <dgm:prSet/>
      <dgm:spPr/>
      <dgm:t>
        <a:bodyPr/>
        <a:lstStyle/>
        <a:p>
          <a:endParaRPr lang="en-US">
            <a:latin typeface="Optima"/>
            <a:cs typeface="Optima"/>
          </a:endParaRPr>
        </a:p>
      </dgm:t>
    </dgm:pt>
    <dgm:pt modelId="{F707849C-B6A0-AD47-ABB1-F8F33B2D693D}" type="sibTrans" cxnId="{3D631AF3-4EF1-984A-B269-B217E4AEB48B}">
      <dgm:prSet/>
      <dgm:spPr/>
      <dgm:t>
        <a:bodyPr/>
        <a:lstStyle/>
        <a:p>
          <a:endParaRPr lang="en-US">
            <a:latin typeface="Optima"/>
            <a:cs typeface="Optima"/>
          </a:endParaRPr>
        </a:p>
      </dgm:t>
    </dgm:pt>
    <dgm:pt modelId="{D3A02A71-C014-DD49-9AB7-414370309CA9}">
      <dgm:prSet phldrT="[Text]"/>
      <dgm:spPr>
        <a:solidFill>
          <a:srgbClr val="FFFFFF"/>
        </a:solidFill>
        <a:ln w="19050" cmpd="sng">
          <a:solidFill>
            <a:schemeClr val="accent4"/>
          </a:solidFill>
        </a:ln>
        <a:effectLst/>
      </dgm:spPr>
      <dgm:t>
        <a:bodyPr/>
        <a:lstStyle/>
        <a:p>
          <a:r>
            <a:rPr lang="en-US" dirty="0">
              <a:latin typeface="+mn-lt"/>
              <a:cs typeface="Optima"/>
            </a:rPr>
            <a:t>OData</a:t>
          </a:r>
        </a:p>
      </dgm:t>
    </dgm:pt>
    <dgm:pt modelId="{C4F9CD8F-7DDE-BF47-868D-D2E12ABC6C37}" type="parTrans" cxnId="{B02063BD-7A03-834B-B6A3-E9E14112B23D}">
      <dgm:prSet/>
      <dgm:spPr/>
      <dgm:t>
        <a:bodyPr/>
        <a:lstStyle/>
        <a:p>
          <a:endParaRPr lang="en-US" dirty="0">
            <a:latin typeface="Optima"/>
            <a:cs typeface="Optima"/>
          </a:endParaRPr>
        </a:p>
      </dgm:t>
    </dgm:pt>
    <dgm:pt modelId="{859A7D02-588B-7340-B6A1-0FE98B17437C}" type="sibTrans" cxnId="{B02063BD-7A03-834B-B6A3-E9E14112B23D}">
      <dgm:prSet/>
      <dgm:spPr/>
      <dgm:t>
        <a:bodyPr/>
        <a:lstStyle/>
        <a:p>
          <a:endParaRPr lang="en-US">
            <a:latin typeface="Optima"/>
            <a:cs typeface="Optima"/>
          </a:endParaRPr>
        </a:p>
      </dgm:t>
    </dgm:pt>
    <dgm:pt modelId="{6AD7ACC1-DA02-D647-BB05-E9008553489B}">
      <dgm:prSet phldrT="[Text]"/>
      <dgm:spPr>
        <a:solidFill>
          <a:srgbClr val="FFFFFF"/>
        </a:solidFill>
        <a:ln w="19050" cmpd="sng">
          <a:solidFill>
            <a:schemeClr val="accent5"/>
          </a:solidFill>
        </a:ln>
        <a:effectLst/>
      </dgm:spPr>
      <dgm:t>
        <a:bodyPr/>
        <a:lstStyle/>
        <a:p>
          <a:r>
            <a:rPr lang="en-US" dirty="0">
              <a:latin typeface="+mn-lt"/>
              <a:cs typeface="Optima"/>
            </a:rPr>
            <a:t>Search</a:t>
          </a:r>
        </a:p>
      </dgm:t>
    </dgm:pt>
    <dgm:pt modelId="{BA996EF9-623F-C04A-B95E-894E5AAFA0C3}" type="parTrans" cxnId="{C0069204-8C09-9D4E-9852-5422A491827E}">
      <dgm:prSet/>
      <dgm:spPr/>
      <dgm:t>
        <a:bodyPr/>
        <a:lstStyle/>
        <a:p>
          <a:endParaRPr lang="en-US">
            <a:latin typeface="Optima"/>
            <a:cs typeface="Optima"/>
          </a:endParaRPr>
        </a:p>
      </dgm:t>
    </dgm:pt>
    <dgm:pt modelId="{E400F15C-8034-724F-84A7-04F14D9BDB3F}" type="sibTrans" cxnId="{C0069204-8C09-9D4E-9852-5422A491827E}">
      <dgm:prSet/>
      <dgm:spPr/>
      <dgm:t>
        <a:bodyPr/>
        <a:lstStyle/>
        <a:p>
          <a:endParaRPr lang="en-US">
            <a:latin typeface="Optima"/>
            <a:cs typeface="Optima"/>
          </a:endParaRPr>
        </a:p>
      </dgm:t>
    </dgm:pt>
    <dgm:pt modelId="{8554DC3A-BB48-444D-B6B9-C882B8699A83}">
      <dgm:prSet phldrT="[Text]"/>
      <dgm:spPr>
        <a:solidFill>
          <a:srgbClr val="FFFFFF"/>
        </a:solidFill>
        <a:ln w="19050" cmpd="sng">
          <a:solidFill>
            <a:schemeClr val="accent6"/>
          </a:solidFill>
        </a:ln>
        <a:effectLst/>
      </dgm:spPr>
      <dgm:t>
        <a:bodyPr/>
        <a:lstStyle/>
        <a:p>
          <a:r>
            <a:rPr lang="en-US" dirty="0">
              <a:latin typeface="+mn-lt"/>
              <a:cs typeface="Optima"/>
            </a:rPr>
            <a:t>BI-Tools</a:t>
          </a:r>
        </a:p>
      </dgm:t>
    </dgm:pt>
    <dgm:pt modelId="{4F9B4BCC-894D-7E4B-81A6-AFDA96533BB8}" type="parTrans" cxnId="{26653023-D3FD-B340-8CA2-A67F0C147E6F}">
      <dgm:prSet/>
      <dgm:spPr/>
      <dgm:t>
        <a:bodyPr/>
        <a:lstStyle/>
        <a:p>
          <a:endParaRPr lang="en-US">
            <a:latin typeface="Optima"/>
            <a:cs typeface="Optima"/>
          </a:endParaRPr>
        </a:p>
      </dgm:t>
    </dgm:pt>
    <dgm:pt modelId="{83F68CD4-5E89-EA46-A2DA-60A06E0F5DE9}" type="sibTrans" cxnId="{26653023-D3FD-B340-8CA2-A67F0C147E6F}">
      <dgm:prSet/>
      <dgm:spPr/>
      <dgm:t>
        <a:bodyPr/>
        <a:lstStyle/>
        <a:p>
          <a:endParaRPr lang="en-US">
            <a:latin typeface="Optima"/>
            <a:cs typeface="Optima"/>
          </a:endParaRPr>
        </a:p>
      </dgm:t>
    </dgm:pt>
    <dgm:pt modelId="{0A48CA6C-68C4-F448-B13B-9C8034303E84}">
      <dgm:prSet phldrT="[Text]"/>
      <dgm:spPr>
        <a:solidFill>
          <a:srgbClr val="FFFFFF"/>
        </a:solidFill>
        <a:ln w="19050" cmpd="sng">
          <a:solidFill>
            <a:schemeClr val="accent1">
              <a:lumMod val="60000"/>
              <a:lumOff val="40000"/>
            </a:schemeClr>
          </a:solidFill>
        </a:ln>
        <a:effectLst/>
      </dgm:spPr>
      <dgm:t>
        <a:bodyPr/>
        <a:lstStyle/>
        <a:p>
          <a:r>
            <a:rPr lang="en-US" dirty="0">
              <a:latin typeface="+mn-lt"/>
              <a:cs typeface="Optima"/>
            </a:rPr>
            <a:t>Planning</a:t>
          </a:r>
        </a:p>
      </dgm:t>
    </dgm:pt>
    <dgm:pt modelId="{41E74701-FDAA-704F-838E-AD3E6516655B}" type="parTrans" cxnId="{BCCECA73-D7B8-A64A-94C2-6BFD8BBF0C71}">
      <dgm:prSet/>
      <dgm:spPr>
        <a:solidFill>
          <a:schemeClr val="accent1">
            <a:lumMod val="60000"/>
            <a:lumOff val="40000"/>
          </a:schemeClr>
        </a:solidFill>
        <a:ln>
          <a:solidFill>
            <a:srgbClr val="FFD05D"/>
          </a:solidFill>
        </a:ln>
      </dgm:spPr>
      <dgm:t>
        <a:bodyPr/>
        <a:lstStyle/>
        <a:p>
          <a:endParaRPr lang="en-US">
            <a:latin typeface="Optima"/>
            <a:cs typeface="Optima"/>
          </a:endParaRPr>
        </a:p>
      </dgm:t>
    </dgm:pt>
    <dgm:pt modelId="{F7F26181-DF13-3044-9DD3-9892BF41EBA9}" type="sibTrans" cxnId="{BCCECA73-D7B8-A64A-94C2-6BFD8BBF0C71}">
      <dgm:prSet/>
      <dgm:spPr/>
      <dgm:t>
        <a:bodyPr/>
        <a:lstStyle/>
        <a:p>
          <a:endParaRPr lang="en-US">
            <a:latin typeface="Optima"/>
            <a:cs typeface="Optima"/>
          </a:endParaRPr>
        </a:p>
      </dgm:t>
    </dgm:pt>
    <dgm:pt modelId="{BDEF9AAE-45AF-814F-A207-FFE4C70A6172}" type="pres">
      <dgm:prSet presAssocID="{10B3C10C-AA36-D549-BC5C-D2F79B25B25A}" presName="Name0" presStyleCnt="0">
        <dgm:presLayoutVars>
          <dgm:chMax val="1"/>
          <dgm:dir/>
          <dgm:animLvl val="ctr"/>
          <dgm:resizeHandles val="exact"/>
        </dgm:presLayoutVars>
      </dgm:prSet>
      <dgm:spPr/>
    </dgm:pt>
    <dgm:pt modelId="{EE5C22EA-FD44-7E4D-9E73-F6D40DDD28A5}" type="pres">
      <dgm:prSet presAssocID="{6E08DCDA-8E45-EC4B-82AD-75CBB4B9AE0D}" presName="centerShape" presStyleLbl="node0" presStyleIdx="0" presStyleCnt="1" custLinFactNeighborX="-2786"/>
      <dgm:spPr/>
    </dgm:pt>
    <dgm:pt modelId="{E1578455-50C3-D14D-8D16-AE2AAE2A4797}" type="pres">
      <dgm:prSet presAssocID="{1CFB0CDC-BAC1-AE48-BA22-5DA8D32A38D6}" presName="parTrans" presStyleLbl="sibTrans2D1" presStyleIdx="0" presStyleCnt="6" custAng="10800000"/>
      <dgm:spPr/>
    </dgm:pt>
    <dgm:pt modelId="{5C102C8F-51EA-FD47-B682-F0DD7AD34439}" type="pres">
      <dgm:prSet presAssocID="{1CFB0CDC-BAC1-AE48-BA22-5DA8D32A38D6}" presName="connectorText" presStyleLbl="sibTrans2D1" presStyleIdx="0" presStyleCnt="6"/>
      <dgm:spPr/>
    </dgm:pt>
    <dgm:pt modelId="{1A9EB615-F0E8-C646-BC91-63330E7EEC3F}" type="pres">
      <dgm:prSet presAssocID="{1DD5677A-F751-2E49-B6BC-DCF545450E54}" presName="node" presStyleLbl="node1" presStyleIdx="0" presStyleCnt="6">
        <dgm:presLayoutVars>
          <dgm:bulletEnabled val="1"/>
        </dgm:presLayoutVars>
      </dgm:prSet>
      <dgm:spPr/>
    </dgm:pt>
    <dgm:pt modelId="{1CB3EB51-91AB-3E40-A345-57818554DE63}" type="pres">
      <dgm:prSet presAssocID="{6F8C5E5B-909C-584E-BE9D-B63CA1BCC2CD}" presName="parTrans" presStyleLbl="sibTrans2D1" presStyleIdx="1" presStyleCnt="6" custAng="10748100"/>
      <dgm:spPr/>
    </dgm:pt>
    <dgm:pt modelId="{EBE2E7EC-298B-9545-82D5-FE7DEF7EE246}" type="pres">
      <dgm:prSet presAssocID="{6F8C5E5B-909C-584E-BE9D-B63CA1BCC2CD}" presName="connectorText" presStyleLbl="sibTrans2D1" presStyleIdx="1" presStyleCnt="6"/>
      <dgm:spPr/>
    </dgm:pt>
    <dgm:pt modelId="{24C348AE-9E0F-6E47-A42B-B738FAB41A49}" type="pres">
      <dgm:prSet presAssocID="{94C84887-2729-074F-BD1C-28797ADB806C}" presName="node" presStyleLbl="node1" presStyleIdx="1" presStyleCnt="6">
        <dgm:presLayoutVars>
          <dgm:bulletEnabled val="1"/>
        </dgm:presLayoutVars>
      </dgm:prSet>
      <dgm:spPr/>
    </dgm:pt>
    <dgm:pt modelId="{69B3A66D-55F0-EF4E-B74C-0A8FDBFFF18B}" type="pres">
      <dgm:prSet presAssocID="{C4F9CD8F-7DDE-BF47-868D-D2E12ABC6C37}" presName="parTrans" presStyleLbl="sibTrans2D1" presStyleIdx="2" presStyleCnt="6" custAng="10903796"/>
      <dgm:spPr/>
    </dgm:pt>
    <dgm:pt modelId="{34B28FEE-7470-5044-8A72-4F4F66425ECE}" type="pres">
      <dgm:prSet presAssocID="{C4F9CD8F-7DDE-BF47-868D-D2E12ABC6C37}" presName="connectorText" presStyleLbl="sibTrans2D1" presStyleIdx="2" presStyleCnt="6"/>
      <dgm:spPr/>
    </dgm:pt>
    <dgm:pt modelId="{E58B3210-AA2A-BF46-99EB-D2C2735424CD}" type="pres">
      <dgm:prSet presAssocID="{D3A02A71-C014-DD49-9AB7-414370309CA9}" presName="node" presStyleLbl="node1" presStyleIdx="2" presStyleCnt="6">
        <dgm:presLayoutVars>
          <dgm:bulletEnabled val="1"/>
        </dgm:presLayoutVars>
      </dgm:prSet>
      <dgm:spPr/>
    </dgm:pt>
    <dgm:pt modelId="{64309BBE-B08D-214E-AAB1-F4EF7F7F6612}" type="pres">
      <dgm:prSet presAssocID="{BA996EF9-623F-C04A-B95E-894E5AAFA0C3}" presName="parTrans" presStyleLbl="sibTrans2D1" presStyleIdx="3" presStyleCnt="6" custAng="10800000"/>
      <dgm:spPr/>
    </dgm:pt>
    <dgm:pt modelId="{AD45A8B1-9D5A-654B-A2CA-21387B57BAF1}" type="pres">
      <dgm:prSet presAssocID="{BA996EF9-623F-C04A-B95E-894E5AAFA0C3}" presName="connectorText" presStyleLbl="sibTrans2D1" presStyleIdx="3" presStyleCnt="6"/>
      <dgm:spPr/>
    </dgm:pt>
    <dgm:pt modelId="{85FC0BFD-8FF9-B14B-A098-ADFADABC3FBC}" type="pres">
      <dgm:prSet presAssocID="{6AD7ACC1-DA02-D647-BB05-E9008553489B}" presName="node" presStyleLbl="node1" presStyleIdx="3" presStyleCnt="6">
        <dgm:presLayoutVars>
          <dgm:bulletEnabled val="1"/>
        </dgm:presLayoutVars>
      </dgm:prSet>
      <dgm:spPr/>
    </dgm:pt>
    <dgm:pt modelId="{4564A4E9-E069-0546-8FA3-81121BF6259B}" type="pres">
      <dgm:prSet presAssocID="{4F9B4BCC-894D-7E4B-81A6-AFDA96533BB8}" presName="parTrans" presStyleLbl="sibTrans2D1" presStyleIdx="4" presStyleCnt="6" custAng="10690785"/>
      <dgm:spPr/>
    </dgm:pt>
    <dgm:pt modelId="{38547E00-9194-E441-B65A-1EB8E2A3611E}" type="pres">
      <dgm:prSet presAssocID="{4F9B4BCC-894D-7E4B-81A6-AFDA96533BB8}" presName="connectorText" presStyleLbl="sibTrans2D1" presStyleIdx="4" presStyleCnt="6"/>
      <dgm:spPr/>
    </dgm:pt>
    <dgm:pt modelId="{4E356C13-F8BF-414F-BF7E-6B7383CDC76C}" type="pres">
      <dgm:prSet presAssocID="{8554DC3A-BB48-444D-B6B9-C882B8699A83}" presName="node" presStyleLbl="node1" presStyleIdx="4" presStyleCnt="6">
        <dgm:presLayoutVars>
          <dgm:bulletEnabled val="1"/>
        </dgm:presLayoutVars>
      </dgm:prSet>
      <dgm:spPr/>
    </dgm:pt>
    <dgm:pt modelId="{62B9DD57-6255-5D44-A4ED-A8D1A47F2F82}" type="pres">
      <dgm:prSet presAssocID="{41E74701-FDAA-704F-838E-AD3E6516655B}" presName="parTrans" presStyleLbl="sibTrans2D1" presStyleIdx="5" presStyleCnt="6" custAng="10603803"/>
      <dgm:spPr/>
    </dgm:pt>
    <dgm:pt modelId="{9E5041D0-1AF6-4F41-A296-5B0E78A3B3D2}" type="pres">
      <dgm:prSet presAssocID="{41E74701-FDAA-704F-838E-AD3E6516655B}" presName="connectorText" presStyleLbl="sibTrans2D1" presStyleIdx="5" presStyleCnt="6"/>
      <dgm:spPr/>
    </dgm:pt>
    <dgm:pt modelId="{2B969AE8-F2EA-F64F-98F2-0FF18A319AE2}" type="pres">
      <dgm:prSet presAssocID="{0A48CA6C-68C4-F448-B13B-9C8034303E84}" presName="node" presStyleLbl="node1" presStyleIdx="5" presStyleCnt="6">
        <dgm:presLayoutVars>
          <dgm:bulletEnabled val="1"/>
        </dgm:presLayoutVars>
      </dgm:prSet>
      <dgm:spPr/>
    </dgm:pt>
  </dgm:ptLst>
  <dgm:cxnLst>
    <dgm:cxn modelId="{C0069204-8C09-9D4E-9852-5422A491827E}" srcId="{6E08DCDA-8E45-EC4B-82AD-75CBB4B9AE0D}" destId="{6AD7ACC1-DA02-D647-BB05-E9008553489B}" srcOrd="3" destOrd="0" parTransId="{BA996EF9-623F-C04A-B95E-894E5AAFA0C3}" sibTransId="{E400F15C-8034-724F-84A7-04F14D9BDB3F}"/>
    <dgm:cxn modelId="{903C3309-A1DF-4AC5-99A6-5CDE164DDF83}" type="presOf" srcId="{BA996EF9-623F-C04A-B95E-894E5AAFA0C3}" destId="{64309BBE-B08D-214E-AAB1-F4EF7F7F6612}" srcOrd="0" destOrd="0" presId="urn:microsoft.com/office/officeart/2005/8/layout/radial5"/>
    <dgm:cxn modelId="{5F9EBD15-52F4-5243-B473-BFCCA3DF75E4}" srcId="{10B3C10C-AA36-D549-BC5C-D2F79B25B25A}" destId="{6E08DCDA-8E45-EC4B-82AD-75CBB4B9AE0D}" srcOrd="0" destOrd="0" parTransId="{3B29A69C-7CD0-2347-934B-E3D81101DF3E}" sibTransId="{D656B8F2-E554-7245-9020-44B6A9DAD08E}"/>
    <dgm:cxn modelId="{1F309820-8C0D-4278-AC69-D4E08620FF29}" type="presOf" srcId="{41E74701-FDAA-704F-838E-AD3E6516655B}" destId="{62B9DD57-6255-5D44-A4ED-A8D1A47F2F82}" srcOrd="0" destOrd="0" presId="urn:microsoft.com/office/officeart/2005/8/layout/radial5"/>
    <dgm:cxn modelId="{26653023-D3FD-B340-8CA2-A67F0C147E6F}" srcId="{6E08DCDA-8E45-EC4B-82AD-75CBB4B9AE0D}" destId="{8554DC3A-BB48-444D-B6B9-C882B8699A83}" srcOrd="4" destOrd="0" parTransId="{4F9B4BCC-894D-7E4B-81A6-AFDA96533BB8}" sibTransId="{83F68CD4-5E89-EA46-A2DA-60A06E0F5DE9}"/>
    <dgm:cxn modelId="{8F7E6326-3D0F-44E3-A777-23E7877A9ED6}" type="presOf" srcId="{1CFB0CDC-BAC1-AE48-BA22-5DA8D32A38D6}" destId="{E1578455-50C3-D14D-8D16-AE2AAE2A4797}" srcOrd="0" destOrd="0" presId="urn:microsoft.com/office/officeart/2005/8/layout/radial5"/>
    <dgm:cxn modelId="{FBE40933-F997-4B43-AE92-A05DB3DF7679}" type="presOf" srcId="{6E08DCDA-8E45-EC4B-82AD-75CBB4B9AE0D}" destId="{EE5C22EA-FD44-7E4D-9E73-F6D40DDD28A5}" srcOrd="0" destOrd="0" presId="urn:microsoft.com/office/officeart/2005/8/layout/radial5"/>
    <dgm:cxn modelId="{0EF27C39-C212-4DFF-9997-F85C0414788F}" type="presOf" srcId="{94C84887-2729-074F-BD1C-28797ADB806C}" destId="{24C348AE-9E0F-6E47-A42B-B738FAB41A49}" srcOrd="0" destOrd="0" presId="urn:microsoft.com/office/officeart/2005/8/layout/radial5"/>
    <dgm:cxn modelId="{EFD8223F-6D74-48BD-99C5-12AEE2917A1C}" type="presOf" srcId="{1CFB0CDC-BAC1-AE48-BA22-5DA8D32A38D6}" destId="{5C102C8F-51EA-FD47-B682-F0DD7AD34439}" srcOrd="1" destOrd="0" presId="urn:microsoft.com/office/officeart/2005/8/layout/radial5"/>
    <dgm:cxn modelId="{BA582340-2EF3-43AB-BA94-DA02E960997A}" type="presOf" srcId="{1DD5677A-F751-2E49-B6BC-DCF545450E54}" destId="{1A9EB615-F0E8-C646-BC91-63330E7EEC3F}" srcOrd="0" destOrd="0" presId="urn:microsoft.com/office/officeart/2005/8/layout/radial5"/>
    <dgm:cxn modelId="{1BD43A40-7A12-439F-8BC7-22C87817F5F4}" type="presOf" srcId="{10B3C10C-AA36-D549-BC5C-D2F79B25B25A}" destId="{BDEF9AAE-45AF-814F-A207-FFE4C70A6172}" srcOrd="0" destOrd="0" presId="urn:microsoft.com/office/officeart/2005/8/layout/radial5"/>
    <dgm:cxn modelId="{21790567-0F50-4506-BC83-8B16F3C46AFC}" type="presOf" srcId="{D3A02A71-C014-DD49-9AB7-414370309CA9}" destId="{E58B3210-AA2A-BF46-99EB-D2C2735424CD}" srcOrd="0" destOrd="0" presId="urn:microsoft.com/office/officeart/2005/8/layout/radial5"/>
    <dgm:cxn modelId="{9EE62E68-A971-4FC5-92A2-BA073317E422}" type="presOf" srcId="{0A48CA6C-68C4-F448-B13B-9C8034303E84}" destId="{2B969AE8-F2EA-F64F-98F2-0FF18A319AE2}" srcOrd="0" destOrd="0" presId="urn:microsoft.com/office/officeart/2005/8/layout/radial5"/>
    <dgm:cxn modelId="{02657F48-63C1-4779-B45F-C55CDA927633}" type="presOf" srcId="{BA996EF9-623F-C04A-B95E-894E5AAFA0C3}" destId="{AD45A8B1-9D5A-654B-A2CA-21387B57BAF1}" srcOrd="1" destOrd="0" presId="urn:microsoft.com/office/officeart/2005/8/layout/radial5"/>
    <dgm:cxn modelId="{912B7D4B-6328-4028-A7A8-B5F4DFD660C9}" type="presOf" srcId="{8554DC3A-BB48-444D-B6B9-C882B8699A83}" destId="{4E356C13-F8BF-414F-BF7E-6B7383CDC76C}" srcOrd="0" destOrd="0" presId="urn:microsoft.com/office/officeart/2005/8/layout/radial5"/>
    <dgm:cxn modelId="{BCCECA73-D7B8-A64A-94C2-6BFD8BBF0C71}" srcId="{6E08DCDA-8E45-EC4B-82AD-75CBB4B9AE0D}" destId="{0A48CA6C-68C4-F448-B13B-9C8034303E84}" srcOrd="5" destOrd="0" parTransId="{41E74701-FDAA-704F-838E-AD3E6516655B}" sibTransId="{F7F26181-DF13-3044-9DD3-9892BF41EBA9}"/>
    <dgm:cxn modelId="{DCF3198C-B7D9-4E21-A54E-3F860BEC2812}" type="presOf" srcId="{4F9B4BCC-894D-7E4B-81A6-AFDA96533BB8}" destId="{38547E00-9194-E441-B65A-1EB8E2A3611E}" srcOrd="1" destOrd="0" presId="urn:microsoft.com/office/officeart/2005/8/layout/radial5"/>
    <dgm:cxn modelId="{A2EA4798-07A4-4B31-A53B-C4CD5CAFFE17}" type="presOf" srcId="{4F9B4BCC-894D-7E4B-81A6-AFDA96533BB8}" destId="{4564A4E9-E069-0546-8FA3-81121BF6259B}" srcOrd="0" destOrd="0" presId="urn:microsoft.com/office/officeart/2005/8/layout/radial5"/>
    <dgm:cxn modelId="{4ED4B6AC-B3E8-4F66-81B8-364DBA97BD26}" type="presOf" srcId="{6F8C5E5B-909C-584E-BE9D-B63CA1BCC2CD}" destId="{EBE2E7EC-298B-9545-82D5-FE7DEF7EE246}" srcOrd="1" destOrd="0" presId="urn:microsoft.com/office/officeart/2005/8/layout/radial5"/>
    <dgm:cxn modelId="{E005DDAE-2FB4-480F-A4ED-EA3F42CD27F3}" type="presOf" srcId="{6AD7ACC1-DA02-D647-BB05-E9008553489B}" destId="{85FC0BFD-8FF9-B14B-A098-ADFADABC3FBC}" srcOrd="0" destOrd="0" presId="urn:microsoft.com/office/officeart/2005/8/layout/radial5"/>
    <dgm:cxn modelId="{B02063BD-7A03-834B-B6A3-E9E14112B23D}" srcId="{6E08DCDA-8E45-EC4B-82AD-75CBB4B9AE0D}" destId="{D3A02A71-C014-DD49-9AB7-414370309CA9}" srcOrd="2" destOrd="0" parTransId="{C4F9CD8F-7DDE-BF47-868D-D2E12ABC6C37}" sibTransId="{859A7D02-588B-7340-B6A1-0FE98B17437C}"/>
    <dgm:cxn modelId="{5F1919CA-2E65-47D1-8A5A-A541FA39E63E}" type="presOf" srcId="{C4F9CD8F-7DDE-BF47-868D-D2E12ABC6C37}" destId="{69B3A66D-55F0-EF4E-B74C-0A8FDBFFF18B}" srcOrd="0" destOrd="0" presId="urn:microsoft.com/office/officeart/2005/8/layout/radial5"/>
    <dgm:cxn modelId="{AEDE04CE-3A56-4438-800C-E73F2E2E19CE}" type="presOf" srcId="{6F8C5E5B-909C-584E-BE9D-B63CA1BCC2CD}" destId="{1CB3EB51-91AB-3E40-A345-57818554DE63}" srcOrd="0" destOrd="0" presId="urn:microsoft.com/office/officeart/2005/8/layout/radial5"/>
    <dgm:cxn modelId="{0F1804E9-8506-CB45-B9D3-1EB3A143AE04}" srcId="{6E08DCDA-8E45-EC4B-82AD-75CBB4B9AE0D}" destId="{1DD5677A-F751-2E49-B6BC-DCF545450E54}" srcOrd="0" destOrd="0" parTransId="{1CFB0CDC-BAC1-AE48-BA22-5DA8D32A38D6}" sibTransId="{8507624D-C4A5-FA44-906A-BA93A32FE66B}"/>
    <dgm:cxn modelId="{D9AB0CEA-60FB-4E2A-85A5-28FA4723E7D0}" type="presOf" srcId="{41E74701-FDAA-704F-838E-AD3E6516655B}" destId="{9E5041D0-1AF6-4F41-A296-5B0E78A3B3D2}" srcOrd="1" destOrd="0" presId="urn:microsoft.com/office/officeart/2005/8/layout/radial5"/>
    <dgm:cxn modelId="{3D631AF3-4EF1-984A-B269-B217E4AEB48B}" srcId="{6E08DCDA-8E45-EC4B-82AD-75CBB4B9AE0D}" destId="{94C84887-2729-074F-BD1C-28797ADB806C}" srcOrd="1" destOrd="0" parTransId="{6F8C5E5B-909C-584E-BE9D-B63CA1BCC2CD}" sibTransId="{F707849C-B6A0-AD47-ABB1-F8F33B2D693D}"/>
    <dgm:cxn modelId="{6EC7A9F5-1B0E-4A0D-BE0A-9EE5055F3613}" type="presOf" srcId="{C4F9CD8F-7DDE-BF47-868D-D2E12ABC6C37}" destId="{34B28FEE-7470-5044-8A72-4F4F66425ECE}" srcOrd="1" destOrd="0" presId="urn:microsoft.com/office/officeart/2005/8/layout/radial5"/>
    <dgm:cxn modelId="{E98B9240-2848-4BFA-880A-94E9FFBB6A9B}" type="presParOf" srcId="{BDEF9AAE-45AF-814F-A207-FFE4C70A6172}" destId="{EE5C22EA-FD44-7E4D-9E73-F6D40DDD28A5}" srcOrd="0" destOrd="0" presId="urn:microsoft.com/office/officeart/2005/8/layout/radial5"/>
    <dgm:cxn modelId="{730FA398-5985-4797-B09B-9179D4283957}" type="presParOf" srcId="{BDEF9AAE-45AF-814F-A207-FFE4C70A6172}" destId="{E1578455-50C3-D14D-8D16-AE2AAE2A4797}" srcOrd="1" destOrd="0" presId="urn:microsoft.com/office/officeart/2005/8/layout/radial5"/>
    <dgm:cxn modelId="{E59EC8B6-1EDB-4622-9C2C-69858E4F7677}" type="presParOf" srcId="{E1578455-50C3-D14D-8D16-AE2AAE2A4797}" destId="{5C102C8F-51EA-FD47-B682-F0DD7AD34439}" srcOrd="0" destOrd="0" presId="urn:microsoft.com/office/officeart/2005/8/layout/radial5"/>
    <dgm:cxn modelId="{E25178A5-0D2F-4F15-A275-5C6D4AC1285D}" type="presParOf" srcId="{BDEF9AAE-45AF-814F-A207-FFE4C70A6172}" destId="{1A9EB615-F0E8-C646-BC91-63330E7EEC3F}" srcOrd="2" destOrd="0" presId="urn:microsoft.com/office/officeart/2005/8/layout/radial5"/>
    <dgm:cxn modelId="{D42B3ECB-B727-4CB5-92D1-BEB54E4FBAA5}" type="presParOf" srcId="{BDEF9AAE-45AF-814F-A207-FFE4C70A6172}" destId="{1CB3EB51-91AB-3E40-A345-57818554DE63}" srcOrd="3" destOrd="0" presId="urn:microsoft.com/office/officeart/2005/8/layout/radial5"/>
    <dgm:cxn modelId="{B08F319A-6F58-43E1-B994-0AA651011EAC}" type="presParOf" srcId="{1CB3EB51-91AB-3E40-A345-57818554DE63}" destId="{EBE2E7EC-298B-9545-82D5-FE7DEF7EE246}" srcOrd="0" destOrd="0" presId="urn:microsoft.com/office/officeart/2005/8/layout/radial5"/>
    <dgm:cxn modelId="{30238882-DA0C-467A-8BAA-B63877B8A51B}" type="presParOf" srcId="{BDEF9AAE-45AF-814F-A207-FFE4C70A6172}" destId="{24C348AE-9E0F-6E47-A42B-B738FAB41A49}" srcOrd="4" destOrd="0" presId="urn:microsoft.com/office/officeart/2005/8/layout/radial5"/>
    <dgm:cxn modelId="{A6806171-A224-44CB-8249-A9595C88DE9C}" type="presParOf" srcId="{BDEF9AAE-45AF-814F-A207-FFE4C70A6172}" destId="{69B3A66D-55F0-EF4E-B74C-0A8FDBFFF18B}" srcOrd="5" destOrd="0" presId="urn:microsoft.com/office/officeart/2005/8/layout/radial5"/>
    <dgm:cxn modelId="{7C3105B9-FF14-43E6-A518-136C632569CC}" type="presParOf" srcId="{69B3A66D-55F0-EF4E-B74C-0A8FDBFFF18B}" destId="{34B28FEE-7470-5044-8A72-4F4F66425ECE}" srcOrd="0" destOrd="0" presId="urn:microsoft.com/office/officeart/2005/8/layout/radial5"/>
    <dgm:cxn modelId="{114A4856-0166-4F1A-9080-E3F95EFC82CE}" type="presParOf" srcId="{BDEF9AAE-45AF-814F-A207-FFE4C70A6172}" destId="{E58B3210-AA2A-BF46-99EB-D2C2735424CD}" srcOrd="6" destOrd="0" presId="urn:microsoft.com/office/officeart/2005/8/layout/radial5"/>
    <dgm:cxn modelId="{8131D733-4A2A-4DA4-A77A-FC9208A842AC}" type="presParOf" srcId="{BDEF9AAE-45AF-814F-A207-FFE4C70A6172}" destId="{64309BBE-B08D-214E-AAB1-F4EF7F7F6612}" srcOrd="7" destOrd="0" presId="urn:microsoft.com/office/officeart/2005/8/layout/radial5"/>
    <dgm:cxn modelId="{40D4596B-01D0-42DD-86E8-44A1D2FFEA0C}" type="presParOf" srcId="{64309BBE-B08D-214E-AAB1-F4EF7F7F6612}" destId="{AD45A8B1-9D5A-654B-A2CA-21387B57BAF1}" srcOrd="0" destOrd="0" presId="urn:microsoft.com/office/officeart/2005/8/layout/radial5"/>
    <dgm:cxn modelId="{080D7F07-10BB-4DC1-B0D9-C7E0823A7468}" type="presParOf" srcId="{BDEF9AAE-45AF-814F-A207-FFE4C70A6172}" destId="{85FC0BFD-8FF9-B14B-A098-ADFADABC3FBC}" srcOrd="8" destOrd="0" presId="urn:microsoft.com/office/officeart/2005/8/layout/radial5"/>
    <dgm:cxn modelId="{8FE97420-28C4-4637-B00C-6B468546E01E}" type="presParOf" srcId="{BDEF9AAE-45AF-814F-A207-FFE4C70A6172}" destId="{4564A4E9-E069-0546-8FA3-81121BF6259B}" srcOrd="9" destOrd="0" presId="urn:microsoft.com/office/officeart/2005/8/layout/radial5"/>
    <dgm:cxn modelId="{F47D4466-1BE4-49A9-BC61-671915A8F6AB}" type="presParOf" srcId="{4564A4E9-E069-0546-8FA3-81121BF6259B}" destId="{38547E00-9194-E441-B65A-1EB8E2A3611E}" srcOrd="0" destOrd="0" presId="urn:microsoft.com/office/officeart/2005/8/layout/radial5"/>
    <dgm:cxn modelId="{2656C391-4F3E-421C-BB56-5EDA1581602C}" type="presParOf" srcId="{BDEF9AAE-45AF-814F-A207-FFE4C70A6172}" destId="{4E356C13-F8BF-414F-BF7E-6B7383CDC76C}" srcOrd="10" destOrd="0" presId="urn:microsoft.com/office/officeart/2005/8/layout/radial5"/>
    <dgm:cxn modelId="{B56DC87C-ABA8-4364-9BB7-4C99200A0229}" type="presParOf" srcId="{BDEF9AAE-45AF-814F-A207-FFE4C70A6172}" destId="{62B9DD57-6255-5D44-A4ED-A8D1A47F2F82}" srcOrd="11" destOrd="0" presId="urn:microsoft.com/office/officeart/2005/8/layout/radial5"/>
    <dgm:cxn modelId="{A29D5BBC-D0C2-4369-9FDF-E8CED1339CEF}" type="presParOf" srcId="{62B9DD57-6255-5D44-A4ED-A8D1A47F2F82}" destId="{9E5041D0-1AF6-4F41-A296-5B0E78A3B3D2}" srcOrd="0" destOrd="0" presId="urn:microsoft.com/office/officeart/2005/8/layout/radial5"/>
    <dgm:cxn modelId="{CBEB922B-8724-4299-BAC2-6214E672685D}" type="presParOf" srcId="{BDEF9AAE-45AF-814F-A207-FFE4C70A6172}" destId="{2B969AE8-F2EA-F64F-98F2-0FF18A319AE2}"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C22EA-FD44-7E4D-9E73-F6D40DDD28A5}">
      <dsp:nvSpPr>
        <dsp:cNvPr id="0" name=""/>
        <dsp:cNvSpPr/>
      </dsp:nvSpPr>
      <dsp:spPr>
        <a:xfrm>
          <a:off x="2621534" y="1514780"/>
          <a:ext cx="1079126" cy="1079126"/>
        </a:xfrm>
        <a:prstGeom prst="ellipse">
          <a:avLst/>
        </a:prstGeom>
        <a:solidFill>
          <a:srgbClr val="FFFFFF"/>
        </a:solidFill>
        <a:ln w="19050" cmpd="sng">
          <a:solidFill>
            <a:srgbClr val="FF66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n-lt"/>
              <a:cs typeface="Optima"/>
            </a:rPr>
            <a:t>CDS</a:t>
          </a:r>
          <a:endParaRPr lang="en-US" sz="2800" kern="1200" dirty="0">
            <a:latin typeface="+mn-lt"/>
            <a:cs typeface="Optima"/>
          </a:endParaRPr>
        </a:p>
      </dsp:txBody>
      <dsp:txXfrm>
        <a:off x="2779568" y="1672814"/>
        <a:ext cx="763058" cy="763058"/>
      </dsp:txXfrm>
    </dsp:sp>
    <dsp:sp modelId="{E1578455-50C3-D14D-8D16-AE2AAE2A4797}">
      <dsp:nvSpPr>
        <dsp:cNvPr id="0" name=""/>
        <dsp:cNvSpPr/>
      </dsp:nvSpPr>
      <dsp:spPr>
        <a:xfrm rot="5591353">
          <a:off x="3087712" y="1121791"/>
          <a:ext cx="230248" cy="366902"/>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Optima"/>
            <a:cs typeface="Optima"/>
          </a:endParaRPr>
        </a:p>
      </dsp:txBody>
      <dsp:txXfrm>
        <a:off x="3124170" y="1160687"/>
        <a:ext cx="161174" cy="220142"/>
      </dsp:txXfrm>
    </dsp:sp>
    <dsp:sp modelId="{1A9EB615-F0E8-C646-BC91-63330E7EEC3F}">
      <dsp:nvSpPr>
        <dsp:cNvPr id="0" name=""/>
        <dsp:cNvSpPr/>
      </dsp:nvSpPr>
      <dsp:spPr>
        <a:xfrm>
          <a:off x="2705738" y="3566"/>
          <a:ext cx="1079126" cy="1079126"/>
        </a:xfrm>
        <a:prstGeom prst="ellipse">
          <a:avLst/>
        </a:prstGeom>
        <a:solidFill>
          <a:srgbClr val="FFFFFF"/>
        </a:solidFill>
        <a:ln w="19050" cmpd="sng">
          <a:solidFill>
            <a:schemeClr val="tx1">
              <a:lumMod val="50000"/>
              <a:lumOff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cs typeface="Optima"/>
            </a:rPr>
            <a:t>Business</a:t>
          </a:r>
          <a:r>
            <a:rPr lang="en-US" sz="1500" kern="1200" dirty="0">
              <a:latin typeface="Optima"/>
              <a:cs typeface="Optima"/>
            </a:rPr>
            <a:t> </a:t>
          </a:r>
          <a:r>
            <a:rPr lang="en-US" sz="1500" kern="1200" dirty="0">
              <a:latin typeface="+mn-lt"/>
              <a:cs typeface="Optima"/>
            </a:rPr>
            <a:t>Logic</a:t>
          </a:r>
        </a:p>
      </dsp:txBody>
      <dsp:txXfrm>
        <a:off x="2863772" y="161600"/>
        <a:ext cx="763058" cy="763058"/>
      </dsp:txXfrm>
    </dsp:sp>
    <dsp:sp modelId="{1CB3EB51-91AB-3E40-A345-57818554DE63}">
      <dsp:nvSpPr>
        <dsp:cNvPr id="0" name=""/>
        <dsp:cNvSpPr/>
      </dsp:nvSpPr>
      <dsp:spPr>
        <a:xfrm rot="9039445">
          <a:off x="3716932" y="1496704"/>
          <a:ext cx="267952" cy="366902"/>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Optima"/>
            <a:cs typeface="Optima"/>
          </a:endParaRPr>
        </a:p>
      </dsp:txBody>
      <dsp:txXfrm>
        <a:off x="3792161" y="1550388"/>
        <a:ext cx="187566" cy="220142"/>
      </dsp:txXfrm>
    </dsp:sp>
    <dsp:sp modelId="{24C348AE-9E0F-6E47-A42B-B738FAB41A49}">
      <dsp:nvSpPr>
        <dsp:cNvPr id="0" name=""/>
        <dsp:cNvSpPr/>
      </dsp:nvSpPr>
      <dsp:spPr>
        <a:xfrm>
          <a:off x="4014488" y="759173"/>
          <a:ext cx="1079126" cy="1079126"/>
        </a:xfrm>
        <a:prstGeom prst="ellipse">
          <a:avLst/>
        </a:prstGeom>
        <a:solidFill>
          <a:srgbClr val="FFFFFF"/>
        </a:solidFill>
        <a:ln w="19050" cmpd="sng">
          <a:solidFill>
            <a:srgbClr val="3366FF"/>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cs typeface="Optima"/>
            </a:rPr>
            <a:t>Analytics</a:t>
          </a:r>
        </a:p>
      </dsp:txBody>
      <dsp:txXfrm>
        <a:off x="4172522" y="917207"/>
        <a:ext cx="763058" cy="763058"/>
      </dsp:txXfrm>
    </dsp:sp>
    <dsp:sp modelId="{69B3A66D-55F0-EF4E-B74C-0A8FDBFFF18B}">
      <dsp:nvSpPr>
        <dsp:cNvPr id="0" name=""/>
        <dsp:cNvSpPr/>
      </dsp:nvSpPr>
      <dsp:spPr>
        <a:xfrm rot="12612451">
          <a:off x="3716932" y="2245080"/>
          <a:ext cx="267952" cy="366902"/>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latin typeface="Optima"/>
            <a:cs typeface="Optima"/>
          </a:endParaRPr>
        </a:p>
      </dsp:txBody>
      <dsp:txXfrm>
        <a:off x="3791860" y="2338682"/>
        <a:ext cx="187566" cy="220142"/>
      </dsp:txXfrm>
    </dsp:sp>
    <dsp:sp modelId="{E58B3210-AA2A-BF46-99EB-D2C2735424CD}">
      <dsp:nvSpPr>
        <dsp:cNvPr id="0" name=""/>
        <dsp:cNvSpPr/>
      </dsp:nvSpPr>
      <dsp:spPr>
        <a:xfrm>
          <a:off x="4014488" y="2270387"/>
          <a:ext cx="1079126" cy="1079126"/>
        </a:xfrm>
        <a:prstGeom prst="ellipse">
          <a:avLst/>
        </a:prstGeom>
        <a:solidFill>
          <a:srgbClr val="FFFFFF"/>
        </a:solidFill>
        <a:ln w="19050" cmpd="sng">
          <a:solidFill>
            <a:schemeClr val="accent4"/>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cs typeface="Optima"/>
            </a:rPr>
            <a:t>OData</a:t>
          </a:r>
        </a:p>
      </dsp:txBody>
      <dsp:txXfrm>
        <a:off x="4172522" y="2428421"/>
        <a:ext cx="763058" cy="763058"/>
      </dsp:txXfrm>
    </dsp:sp>
    <dsp:sp modelId="{64309BBE-B08D-214E-AAB1-F4EF7F7F6612}">
      <dsp:nvSpPr>
        <dsp:cNvPr id="0" name=""/>
        <dsp:cNvSpPr/>
      </dsp:nvSpPr>
      <dsp:spPr>
        <a:xfrm rot="16008647">
          <a:off x="3087712" y="2619993"/>
          <a:ext cx="230248" cy="366902"/>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Optima"/>
            <a:cs typeface="Optima"/>
          </a:endParaRPr>
        </a:p>
      </dsp:txBody>
      <dsp:txXfrm>
        <a:off x="3124170" y="2727857"/>
        <a:ext cx="161174" cy="220142"/>
      </dsp:txXfrm>
    </dsp:sp>
    <dsp:sp modelId="{85FC0BFD-8FF9-B14B-A098-ADFADABC3FBC}">
      <dsp:nvSpPr>
        <dsp:cNvPr id="0" name=""/>
        <dsp:cNvSpPr/>
      </dsp:nvSpPr>
      <dsp:spPr>
        <a:xfrm>
          <a:off x="2705738" y="3025994"/>
          <a:ext cx="1079126" cy="1079126"/>
        </a:xfrm>
        <a:prstGeom prst="ellipse">
          <a:avLst/>
        </a:prstGeom>
        <a:solidFill>
          <a:srgbClr val="FFFFFF"/>
        </a:solidFill>
        <a:ln w="19050" cmpd="sng">
          <a:solidFill>
            <a:schemeClr val="accent5"/>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cs typeface="Optima"/>
            </a:rPr>
            <a:t>Search</a:t>
          </a:r>
        </a:p>
      </dsp:txBody>
      <dsp:txXfrm>
        <a:off x="2863772" y="3184028"/>
        <a:ext cx="763058" cy="763058"/>
      </dsp:txXfrm>
    </dsp:sp>
    <dsp:sp modelId="{4564A4E9-E069-0546-8FA3-81121BF6259B}">
      <dsp:nvSpPr>
        <dsp:cNvPr id="0" name=""/>
        <dsp:cNvSpPr/>
      </dsp:nvSpPr>
      <dsp:spPr>
        <a:xfrm rot="19590182">
          <a:off x="2458075" y="2245862"/>
          <a:ext cx="190683" cy="366902"/>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Optima"/>
            <a:cs typeface="Optima"/>
          </a:endParaRPr>
        </a:p>
      </dsp:txBody>
      <dsp:txXfrm rot="10800000">
        <a:off x="2462825" y="2335028"/>
        <a:ext cx="133478" cy="220142"/>
      </dsp:txXfrm>
    </dsp:sp>
    <dsp:sp modelId="{4E356C13-F8BF-414F-BF7E-6B7383CDC76C}">
      <dsp:nvSpPr>
        <dsp:cNvPr id="0" name=""/>
        <dsp:cNvSpPr/>
      </dsp:nvSpPr>
      <dsp:spPr>
        <a:xfrm>
          <a:off x="1396989" y="2270387"/>
          <a:ext cx="1079126" cy="1079126"/>
        </a:xfrm>
        <a:prstGeom prst="ellipse">
          <a:avLst/>
        </a:prstGeom>
        <a:solidFill>
          <a:srgbClr val="FFFFFF"/>
        </a:solidFill>
        <a:ln w="19050" cmpd="sng">
          <a:solidFill>
            <a:schemeClr val="accent6"/>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cs typeface="Optima"/>
            </a:rPr>
            <a:t>BI-Tools</a:t>
          </a:r>
        </a:p>
      </dsp:txBody>
      <dsp:txXfrm>
        <a:off x="1555023" y="2428421"/>
        <a:ext cx="763058" cy="763058"/>
      </dsp:txXfrm>
    </dsp:sp>
    <dsp:sp modelId="{62B9DD57-6255-5D44-A4ED-A8D1A47F2F82}">
      <dsp:nvSpPr>
        <dsp:cNvPr id="0" name=""/>
        <dsp:cNvSpPr/>
      </dsp:nvSpPr>
      <dsp:spPr>
        <a:xfrm rot="1704406">
          <a:off x="2458075" y="1495922"/>
          <a:ext cx="190683" cy="366902"/>
        </a:xfrm>
        <a:prstGeom prst="rightArrow">
          <a:avLst>
            <a:gd name="adj1" fmla="val 60000"/>
            <a:gd name="adj2" fmla="val 50000"/>
          </a:avLst>
        </a:prstGeom>
        <a:solidFill>
          <a:schemeClr val="accent1">
            <a:lumMod val="60000"/>
            <a:lumOff val="40000"/>
          </a:schemeClr>
        </a:solidFill>
        <a:ln>
          <a:solidFill>
            <a:srgbClr val="FFD05D"/>
          </a:solid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Optima"/>
            <a:cs typeface="Optima"/>
          </a:endParaRPr>
        </a:p>
      </dsp:txBody>
      <dsp:txXfrm rot="10800000">
        <a:off x="2461519" y="1555695"/>
        <a:ext cx="133478" cy="220142"/>
      </dsp:txXfrm>
    </dsp:sp>
    <dsp:sp modelId="{2B969AE8-F2EA-F64F-98F2-0FF18A319AE2}">
      <dsp:nvSpPr>
        <dsp:cNvPr id="0" name=""/>
        <dsp:cNvSpPr/>
      </dsp:nvSpPr>
      <dsp:spPr>
        <a:xfrm>
          <a:off x="1396989" y="759173"/>
          <a:ext cx="1079126" cy="1079126"/>
        </a:xfrm>
        <a:prstGeom prst="ellipse">
          <a:avLst/>
        </a:prstGeom>
        <a:solidFill>
          <a:srgbClr val="FFFFFF"/>
        </a:solidFill>
        <a:ln w="19050" cmpd="sng">
          <a:solidFill>
            <a:schemeClr val="accent1">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cs typeface="Optima"/>
            </a:rPr>
            <a:t>Planning</a:t>
          </a:r>
        </a:p>
      </dsp:txBody>
      <dsp:txXfrm>
        <a:off x="1555023" y="917207"/>
        <a:ext cx="763058" cy="76305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0T06:36:20.460"/>
    </inkml:context>
    <inkml:brush xml:id="br0">
      <inkml:brushProperty name="width" value="0.05" units="cm"/>
      <inkml:brushProperty name="height" value="0.05" units="cm"/>
      <inkml:brushProperty name="color" value="#ED1C24"/>
      <inkml:brushProperty name="fitToCurve" value="1"/>
    </inkml:brush>
  </inkml:definitions>
  <inkml:trace contextRef="#ctx0" brushRef="#br0">5413 4272 0,'25'-25'31,"1"25"-31,-1-25 16,-25-1-16,26 1 0,-26-1 15,25 1 1,-25 0-16,-25 50 47,25 0-47,-26 1 15,26-1-15,0 26 16,-25 0-16,25 25 0,-26 0 16,26 0-16,-25 26 15,25-26-15,0 26 0,-25-1 16,25 1-16,-26 0 0,26-1 15,0-25-15,0 26 16,-25-26-16,25 0 0,0-25 16,0 25-16,-26-25 15,26 0-15,0 0 0,0 0 16,0-26-16,0 26 0,0-26 16,0 1-16,0-1 15,-25 0-15,50-25 31,1 0-31,-1-25 16,1 0-16,24 25 0,1-26 16,0 1-16,25-1 15,26 26-15,-1-25 0,26 25 16,0 0-16,26 0 0,-1 0 16,51 25-16,-25 1 15,25-26-15,1 25 0,24 1 16,1-1-16,-26 0 15,26 1-15,-26-1 0,0 1 16,-25-1-16,0-25 16,-26 25-16,-25-25 0,-25 26 15,-26-26-15,-25 0 0,-26 0 16,0 0-16,-25-26 16,-25 26-16,0-25 0,-1 0 15,-25 25-15,26-26 0,-26 1 16,26 25-16,-1-26 15,26 1-15,-25 25 0,25-25 16,0-1-16,0 1 16,0-1-16,25-24 15,-25 24-15,0-25 0,0 1 16,26-27-16,-26 1 16,0 0-16,0-26 0,0 1 15,25-26-15,1 0 16,-1 0-16,0 0 0,1 0 15,-1 0-15,1 25 0,-1 1 16,0 24-16,1 27 16,-26-1-16,0 0 0,0 26 15,0-1-15,0 1 16,-26-1-16,26 1 0,-25 25 16,0 0-16,-26-25 0,25 25 15,-24 0-15,24 0 16,-25 0-16,1 0 0,-27 0 15,1 0-15,0 0 16,0 0-16,0 0 0,-26 0 16,0 0-16,-25 0 0,0 0 15,-25-26-15,0 26 16,-1-25-16,-25 25 0,-25 0 16,25 0-16,1 0 0,-1 0 15,25 0-15,1 0 16,25 0-16,25 0 0,1 0 15,-1 0-15,26 25 16,25-25-16,0 0 0,-25 0 16,25 0-16,1 0 15,-1 26-15,-25-26 0,25 0 16,-25 0-16,25 0 0,-25 0 16,25 25-16,0-25 15,0 0-15,26 0 0,-1 0 16,1 0-16,0 0 15,25 25-15,25-25 32,0 0-17,26 0-15</inkml:trace>
  <inkml:trace contextRef="#ctx0" brushRef="#br0" timeOffset="858">6530 4857 0,'0'-26'16,"25"1"0,0 25-1,-25 25-15,26 1 16,-26-1-16,0 0 16,0 1-16,0 25 0,0-1 15,0-24-15,0 25 16,0-1-16,0-24 0,0 25 15,0-26-15,0 0 0,0 1 16,0-52 15,0 1-15,0 0-16,0-26 0,0 0 16,0 0-16,25-25 0,-25 0 15,26 0-15,-26-1 16,25 1-16,0 0 0,1 0 15,-1 25-15,1 0 0,24 26 16,1 25-16,0 0 16,0 0-16,0 0 0,-1 25 15,1 1-15,0-1 16,-26 26-16,1-26 0,-26 26 16,0-26-16,0 1 15,0-1-15,-26 1 0,-24 24 16,24-50-16,-25 26 0,26-1 15,-26-25-15,0 26 16,26-26-16,0 0 0,-1 25 16,1-25-16,-1 0 0,52 0 31,-1 0-31,26 0 16,-26 0-1,26 25-15,0-25 0,0 0 16,0 0-16,-1 26 0,1-26 15,0 25-15,0 1 16,0-1-16,-26 26 0,-25-26 16,0 26-16,0-26 15,0 26-15,-51-25 0,26-1 16,-26 0-16,0 1 0,-25-26 16,25 0-16,-25 0 15,25 0-15,0 0 0,1 0 16,-1-26-16,25 1 15,1 0-15,25-1 16,25 1-16,-25-1 16,26 26-16,-1-25 15</inkml:trace>
  <inkml:trace contextRef="#ctx0" brushRef="#br0" timeOffset="1408">7825 4806 0,'-25'0'0,"-1"-26"0,1 1 16,-1 25 0,26-25-16,0 50 31,0 0-31,0 1 0,0-1 15,0 1-15,26 24 0,-26 1 16,0 0-16,0 0 16,0 0-16,0-26 0,0 26 15,0 0-15,0-26 16,0 0-16,0 1 0,0-1 16,0 1-16,0-52 31,25 1-31,-25-26 15,0 26-15,0-26 16,0-25-16,0 25 0,26-25 16,-26-1-16,0 1 0,25 0 15,-25 25-15,25 0 16,1 1-16,-26-1 0,25 51 16,1-26-16,24 26 0,-24 0 15,25 0-15,-26 26 16,26-1-16,0 1 0,-1-1 15,1 26-15,-25-26 16,-1 26-16,0 0 0,-25 0 16,-25-26-16,0 26 15,-1-26-15,-25 1 0,-25-1 16,25 0-16,-25-25 0,0 0 16,25 0-16,-25 0 15,25-25-15</inkml:trace>
  <inkml:trace contextRef="#ctx0" brushRef="#br0" timeOffset="2298">7266 2291 0,'0'-25'0,"0"-1"16,26-24-16,-26 24 0,0 1 15,25-1-15,-25 1 16,25 0-16,-25 50 31,0 26-15,0-26-16,0 26 15,0 0-15,0 25 0,0 0 16,0 26-16,0-26 0,-25 26 16,25-1-16,0-25 15,0 26-15,0 0 0,0-1 16,0-25-16,0 1 15,-25-1-15,25 0 0,0-25 16,0 25-16,0-25 0,0 0 16,-26-26-16,26 26 15,0-26-15,0 1 0,0-1 16,26 0 0,-26-50-16,25 25 15,-25-51-15,0 26 16,25-26-16</inkml:trace>
  <inkml:trace contextRef="#ctx0" brushRef="#br0" timeOffset="2831">7393 2215 0,'0'-25'0,"-25"-1"16,25 1-16,0-1 15,-26 26 1,1 0-1,0 26-15,-1-26 16,1 25-16,-1 1 16,-24-1-16,24 0 0,1 1 15,-1-1-15,-24 1 16,24-1-16,26 26 0,-25-26 16,-1-25-16,26 26 0,26-52 46,-1 1-46,-25-1 0,26 1 16,-1-26-16,0 26 16,1-26-16,-1 0 0,1 0 15,-1 26-15,0-26 16,1 26-16,-1-1 0,26 26 16,-26 0-16,26 0 15,-25 26-15,24-1 0,1 26 16,25-26-16,-25 26 0,-25 0 15,24-26-15,-24 26 16,-1-25-16</inkml:trace>
  <inkml:trace contextRef="#ctx0" brushRef="#br0" timeOffset="4493">5437 183 0,'-25'-25'16,"25"-1"-1,0 52 17,0-1-32,0 26 15,0-26-15,0 26 0,-25 0 16,-1 25-16,26 0 16,-25 0-16,25 1 0,0 24 15,0-25-15,0 26 16,0 0-16,0-1 0,0 1 15,0-26-15,0 26 0,0-26 16,0-25-16,0 25 16,0-25-16,0-1 0,25-24 15,-25 25-15,0-26 16,26 0-16,-1 1 16,0-26 15,1 0-31,-1 0 15,1 0-15,24 0 16,1 0-16,0 0 0,25 0 16,0 0-16,26 0 0,0 0 15,-1 0-15,26 0 16,26 25-16,-1-25 0,26 26 16,0-1-16,25-25 15,-25 25-15,25 1 0,0-1 16,0-25-16,-25 26 0,-26-26 15,1 25-15,-1-25 16,-25 25-16,-25-25 0,-1 0 16,-24 0-16,-1 0 0,-25 0 15,-1 0-15,1 26 16,-25-26-16,24 0 0,-24 0 16,-1 0-16,1 0 15,-1 0-15,0-26 16,1 26-16,-1 0 15,-25-25 1,26 25-16,-1 0 0,0 0 16,1 0-1,-1 0-15,-25-25 0,26 25 16,-1-26 0,-25 1-1,-25-1-15,-1 1 16,26 0-16,-25-1 15,-1-25-15,1 1 0,25-1 16,-25 0-16,-1-25 0,1 0 16,25-1-16,-26-24 15,26 25-15,-25-26 0,0 0 16,25 1-16,-26 25 16,1-26-16,25 26 0,-26 0 15,26-1-15,-25 27 0,25-1 16,-25 0-16,25 0 15,0 0-15,0 26 0,0 0 16,25-1-16,-25 1 16,25-1-16,-25 1 15,0 0 1,0-1-16,0 1 16,0-1-1,0 1 1,-25 25-16,0 0 15,25-25 1,-26 25-16,1 0 16,-1 0-16,-24 0 0,24 0 15,-50-26-15,25 26 16,-25 0-16,0 0 0,-26 0 16,1 0-16,-26 0 0,0 0 15,0 26-15,0-26 16,-26 0-16,1 0 0,-1 25 15,1-25-15,0 0 16,25 0-16,-26 0 0,26 0 16,-25 25-16,25-25 0,25 0 15,-25 0-15,26 0 16,24-25-16,-24 25 0,25 0 16,-1 0-16,27 0 15,-1 0-15,0 0 0,0 0 16,26 0-16,-26 0 0,26 0 15,-1 0-15,1 25 16,-1-25-16,1 26 16,0-26-16,-1 0 15,1 0-15,-1 0 0,1 25 16,0-25-16,-1 0 0,1 0 16,-1 0-16,1 0 15,0 0-15,-1 0 16,1 0-16,-1 0 0,1 0 15,0 0 1,-1 0 0</inkml:trace>
  <inkml:trace contextRef="#ctx0" brushRef="#br0" timeOffset="5165">6301 742 0,'25'-26'0,"1"1"16,-26 0-1,25 25-15,-25-26 16,0 1-16,0-1 15,-25 26-15,25-25 0,-26 25 16,1-25-16,-26 25 16,26 0-16,-26 0 0,0 0 15,0 25-15,1-25 16,-1 25-16,25 1 0,1-26 16,0 25-16,25 1 0,0-1 15,0 0 1,0 1-16,25-1 0,0 1 15,1-1-15,-1-25 16,1 25-16,-1 1 0,0-1 16,26 1-16,-25-1 0,-1 0 15,0 1-15,1-1 16,-1 1-16,1-1 0,-1 0 16,-25 1-16,0-1 15,0 1-15,0-1 16,-25-25-16,-1 25 0,1-25 15,-26 26-15,26-26 16,-26 0-16,25 0 0,-24 0 16,24-26-16,1 26 15,-1 0-15,1-25 0,0 25 16,25-25-16,0-1 16,0 1-1,25 25-15</inkml:trace>
  <inkml:trace contextRef="#ctx0" brushRef="#br0" timeOffset="5668">6682 767 0,'25'0'0,"1"-25"16,-1-1-1,1 26 1,-52 0 0,1 26-1,-1-26-15,26 25 0,-25 1 16,0-26-16,-1 25 16,1 26-16,-1-26 0,26 26 15,-25-26-15,25 26 0,0 0 16,0-26-16,0 26 15,0 0-15,25-26 0,1 1 16,-1-1-16,1-25 16,-1 26-16,26-26 0,-26 0 15,26-26-15,0 26 0,-26-25 16,26-1-16,-26 1 16,1-26-16,-1 26 0,1-26 15,-1 0-15,-25 0 16,0 1-16,0-1 0,-25 0 15,-1 26-15,1-26 0,-1 25 16,1 1-16,0 0 16,-1 25-16,1 0 0,-1 0 15,1 0 1,0 0 0,25 25-16,0 0 15,0 1-15</inkml:trace>
  <inkml:trace contextRef="#ctx0" brushRef="#br0" timeOffset="7613">7317 843 0,'0'26'62,"25"-26"-46,1 0-16,-1 0 16,1 0-16,-1 0 15,0 0-15,26 0 0,-25 0 16,-1 0-16,0 0 15,1 0-15,-1 0 0,1 0 16</inkml:trace>
  <inkml:trace contextRef="#ctx0" brushRef="#br0" timeOffset="7877">7469 742 0,'0'-26'16,"26"26"15,-26 26-15,0-1 0,0 1 15,0-1-31,0 0 15,0 1-15,0 25 0,0-26 16,25 0-16,-25 1 16,0 25-16,0-26 0,0 0 15,0 1-15,0-1 16</inkml:trace>
  <inkml:trace contextRef="#ctx0" brushRef="#br0" timeOffset="8644">7876 818 0,'25'-25'0,"1"25"31,-26 25-31,0 0 16,0 1-1,25-26-15,-25 25 16,0 1-16,0 24 0,0-24 16,0-1-16,0 26 15,0-26-15,0 1 0,0-1 16,0 1-16,0-1 0,0-50 47,0-1-32,0 1-15,0-26 16,0 26-16,0-26 0,25 0 16,-25 0-16,26 0 15,-26 1-15,25-1 0,-25 0 16,26 26-16,-1-26 0,0 25 16,1 1-16,-1 25 15,1 0-15,-1 0 0,0 0 16,1 0-16,-1 25 15,1 1-15,-1-1 0,-25 1 16,0-1-16,0 0 0,0 26 16,-25-25-16,-1-1 15,1 0-15,-26-25 0,26 26 16,-26-1-16,25 1 16,-24-26-16,24 25 0,1-25 15,-1 25-15,1-25 16,50 0 15,1 0-31,-1 0 16,1 0-16,-1 0 15,0 0-15,1 26 0,-1-26 16,1 0-16,-1 25 16,0 1-16,1-26 0,-1 25 15,1 0-15,-26 1 16,25-1-16,-25 1 0,-25 24 31,-1-50-31,1 0 0,-1 0 16,1 26-16,-26-26 0,26 0 15,-1 0-15,-24-26 16,24 26-16,26-25 0,-25 25 16,25-25-16</inkml:trace>
  <inkml:trace contextRef="#ctx0" brushRef="#br0" timeOffset="9216">8663 843 0,'0'-25'0,"-25"25"31,-1 0-15,1 25-1,25 1-15,0-1 16,0 1-16,0 24 0,0-24 16,0 25-16,0-1 15,0 1-15,0 51 16,0-51-16,0-26 0,25 0 16,-25 1-16,0-1 15,0-50 16,0-1-15,0 1-16,0-26 0,0 0 16,0 1-16,0-1 15,26 0-15,-26-25 0,0 25 16,0 0-16,25 0 0,-25 1 16,0 24-16,0 1 15,0-1-15,26 26 0,-1 0 31,0 0-31,1 26 16,-26-1-16,25-25 16,1 26-16,-1-1 0,-25 0 15,0 1-15,0-1 0,0 1 16,0-1 0,-25 0-16,-1-25 0,26 26 15,-25-26-15,-1 25 16,1-25-16,0 0 0,-1 0 15,1 0-15,-1 0 0,1 0 16,0 0-16,-1 0 16</inkml:trace>
  <inkml:trace contextRef="#ctx0" brushRef="#br0" timeOffset="11214">7901 6025 0,'0'25'47,"0"1"31,0-1-63,0 1-15,0-1 16,0 26-16,0-26 16,-25 1-16,25 24 0,0 1 15,0-25-15,-26 24 0,26 1 16,0-25-16,0-1 15,-25 26-15,25-26 0,0 1 16,0-1-16,0 0 16,-25 1-16,25-1 15,0 1 1,25-26 46,0 0-46,1-26-16,-1 26 16,26 0-16,-26 0 0,26 0 15,0-25-15,25 25 16,-25 0-16,0 0 0,0 0 16,25 25-16,-51-25 0,26 0 15,0 26-15,-26-26 16,26 0-16,-26 0 0,1 0 15,-1 25 1,1-25-16,-26-25 16,-26 25 15,1 0-31,-1 0 31,26 25 32,0 0-48,-25 1 1,25-1-16,0 1 0,0-1 16,-25 0-16,25 1 15,0-1-15,0 1 0,0-1 16,0 0-16,0 1 15,0-1 1</inkml:trace>
  <inkml:trace contextRef="#ctx0" brushRef="#br0" timeOffset="12358">9019 7143 0,'0'-26'15,"-26"26"-15,1 0 16,0 0-16,-1 0 15,1 0-15,-26-25 16,26 25-16,-26 0 16,0 0-16,0 0 0,0 0 15,1 0-15,-1 0 16,0 0-16,-25 0 0,25 25 16,0-25-16,0 26 0,1-26 15,-1 25-15,0-25 16,0 25-16,0-25 0,1 26 15,-1-1-15,0-25 16,0 26-16,0-26 0,1 25 16,24-25-16,-25 25 0,26-25 15,0 26-15,-1-26 16,1 25-16,-1-25 0,1 26 16,0-1-1,-1-25-15,26 25 0,-25 1 16,25-1-16,0 1 15,25-1 1,1 0-16,24 1 16,1-1-16,-25-25 15,50 26-15,-25-1 0,25 0 16,0 1-16,-25-26 0,25 25 16,26 1-16,-26-1 15,0 0-15,26-25 0,-26 26 16,25-26-16,-24 25 0,24-25 15,-25 26-15,26-26 16,0 25-16,-26-25 0,25 0 16,-24 0-16,24 0 15,1 0-15,-26 0 0,26-25 16,-1 25-16,1-26 16,-26 26-16,0-25 0,0-1 15,1 26-15,-1-25 0,-51 0 16,26-1-16,-26 1 15,1 25-15,-1-26 0,1 1 16,-1 0-16,-25-1 16,0 1-16,0-1 15,0 1-15,-25 0 16,-1-1 0,1 1-16,-1-1 0,1 1 15,-26 25-15,26-25 0,-51-1 16,25 1-16,-25-1 15,-77-50 1,52 51-16,-1-1 0,0 1 16,1 0-16,25-1 0,-26 1 15,26 25-15,0-26 0,25 26 16,0 0-16,0-25 16,-25 25-16,25 0 0,0 0 15,1 0-15,-1 0 16,0 25-16,-25-25 0,25 26 15,0-26-15,0 0 0,1 25 16,24-25-16,1 0 16,-1 26-16,1-26 0</inkml:trace>
  <inkml:trace contextRef="#ctx0" brushRef="#br0" timeOffset="13265">8155 7473 0,'0'-26'16,"0"52"31,0-1-32,0 1 1,0-1-16,0 0 16,26 1-1,-26-1-15,0 1 16,25-26-1,-25-26 1,0 1 0,0-1-1,0 1-15,0 0 0,0-26 16,0 25-16,0 1 16,0 0-16,25-1 0,-25 1 15,26-1-15,-1 1 0,1 25 16,-1 0-1,0 0-15,1 0 0,-1 0 16,1 25-16,-1 1 16,0-26-16,-25 25 15,0 1-15,-25-1 16,0-25 0,-1 0-16,26 25 0,-25-25 15,-1 0-15,1 0 16,0 0-16,25 26 15,25-26 17,0 25-17,1-25-15,-1 0 0,1 0 16,-1 26-16,0-26 16,-25 25-16,26 0 0,-26 1 15,0-1 1,0 1-16,-26-26 15,1 25 1,0-25-16,-1 0 0,1 0 16,-26-25-16,26 25 0,-1-26 15,1 26-15,-1-25 16,1 25-16,25-26 0,0 1 16</inkml:trace>
  <inkml:trace contextRef="#ctx0" brushRef="#br0" timeOffset="13781">8714 7397 0,'0'-26'16,"0"52"31,0-1-32,-25 0-15,25 1 16,0-1-16,0 1 16,0-1-16,0 0 15,0 1-15,0-1 16,0-50 31,0-1-47,0 1 15,0 0-15,0-26 16,0 25-16,0 1 0,0 0 16,0-26-16,0 25 15,0 1-15,25 0 0,-25-1 16,25 26-16,1-25 16,-1 25-16,1 0 15,-1 0-15,0 25 0,1-25 16,-26 26-16,25-1 15,-25 0-15,0 1 16,-25-1-16,-1 1 16,1-26-1,0 0-15,-1 0 0,1 0 16,-1 0-16,1 0 16,0 0-16</inkml:trace>
  <inkml:trace contextRef="#ctx0" brushRef="#br0" timeOffset="14267">9222 7295 0,'-25'0'0,"-1"0"16,1 0-16,-1-25 15,1 25-15,0 0 16,25 25-1,0 0-15,0 1 16,0-1 0,0 1-16,0 24 0,25-24 15,-25-1-15,0 1 16,0-1-16,0 0 0,0 1 16,0-1-16,-25-25 31,25-25-31,0-1 15,0 1 1,0 0-16,25-1 0,-25-25 16,25 26-16,-25 0 0,26-26 15,-26 25-15,25 1 16,1 0-16,-1-1 0,0 26 16,1 0-16,-1 0 15,1 26-15,-1-26 16,0 25-16,-25 0 0,26 26 15,-26-25-15,25-1 16,-25 26-16,0-26 0,26 1 16,-26-1-16,0 0 15,0 1-15,0-1 0,0 1 16,-26-26 0</inkml:trace>
  <inkml:trace contextRef="#ctx0" brushRef="#br0" timeOffset="14423">9146 7498 0,'-26'0'0,"1"-25"16,0 25-16,25-26 15,25 26-15,26 0 16,-26 0-16,51 0 16,-25 0-16,25 0 0,1 0 15,-27 0-15,27 0 0,-52 0 16</inkml:trace>
  <inkml:trace contextRef="#ctx0" brushRef="#br0" timeOffset="16293">5310 1301 0,'-25'0'62,"25"-26"-62,-25 26 16,-1 0-16,1 0 16,-1 0-16,-24 0 15,24-25-15,1 25 16,-26 0-16,0 0 0,26 0 15,-26 0-15,0 0 16,26-26-16,-1 26 0,1 0 16,0 0-16,-1 0 0,26 26 109,0-1-78,0 1-15,0-1-16,0 0 16,0 1-16,0 25 15,0-26-15,0 26 16,0-26-16,-25 26 0,25 0 15,0 0-15,-26-1 16,26-24-16,0 25 0,0-1 16,0 1-16,0 0 15,0-26-15,0 26 0,0 0 16,0 0-16,0 0 0,0-1 16,0-24-16,0 25 15,26-1-15,-26-24 0,0 25 16,0-26-16,0 0 0,0 1 15,0-1 1,0 1-16,-26-26 94,1 0-79,0 0 1,-1 0 0,1 0-16,-1 0 15,1 0-15,-26 0 0,0 0 16,1 0-16,-27 0 16,1 0-16,0 0 0,-26 0 15,26 0-15,-25 0 0,24 0 16,1 0-16,25 0 15,1 0-15,-1 0 0,25 0 16,1 0-16,50 0 63,-25 25-63</inkml:trace>
  <inkml:trace contextRef="#ctx0" brushRef="#br0" timeOffset="17630">3532 2494 0,'0'-25'0,"-25"0"15,25-1 1,-25 26-16,-1-25 16,1 25-16,-1-26 0,1 1 15,-26 25-15,26-25 0,-26-1 16,0 26-16,-25-25 15,25-1-15,-25 26 0,25-25 16,-25 25-16,0-25 16,0 25-16,-26 0 0,26 0 15,-26 0-15,1 0 0,-1 0 16,0 0-16,1 0 16,-26 25-16,0-25 0,0 0 15,0 25-15,0-25 16,0 0-16,0 26 0,0-26 15,0 0-15,0 25 0,25-25 16,1 26-16,-1-26 16,26 25-16,0-25 0,-1 25 15,27-25-15,-1 26 16,25-1-16,-24 1 0,24-1 16,26 0-16,-25 1 0,25-1 15,0 1-15,0-1 16,0 0-16,0 26 0,25-25 15,-25 24-15,26-24 16,-1-1-16,0 26 0,1-26 16,25 26-16,-1-25 0,1 24 15,25-24-15,1-1 16,-1 1-16,584 50 31,-507-76-31,24 0 16,1 0-16,-25 0 0,-1 0 15,0 0-15,-25 0 16,0 0-16,-25 0 0,0 0 16,-26-26-16,25 1 0,-24 0 15,-27 25-15,27-26 16,-1-25-16,-25 26 0,25 0 16,0-1-16,-25 1 15,25-1-15,-25 1 0,25-26 16,-51 26-16,26-1 0,-25 1 15,-1 0-15,0-1 16,-25 1-16,0-1 0,0 1 16,-25 0-16,25-1 15,-25 1-15,-1-1 0,26 1 16,-25 0-16,-1-1 0,1 1 16,0-1-16,-1 1 15,1 0-15,-26 25 0,26-26 16,-26 1-16,-25 25 15,-1-26-15,1 26 0,-25 0 16,24-25-16,-24 25 16,-1 0-16,26 0 0,0 0 15,0 0-15,25 0 0,25 0 16,1 0-16</inkml:trace>
  <inkml:trace contextRef="#ctx0" brushRef="#br0" timeOffset="18686">1094 2571 0,'25'0'47,"-25"-26"-31,-25 1-1,0 25 1,-1 0-1,1 0-15,-26 0 0,26 0 16,-1 0-16,-75 25 16,75 1-1,1-26-15,25 25 0,0 0 16,25-25 0,1 26-16,24-26 15,-24 25-15,25-25 16,-1 26-16,-24-26 0,25 25 15,-1 0-15,-24 1 0,-1-26 16,1 25-16,-26 1 16,0-1-16,0 0 0,-26 1 15,1-26 1,-26 25-16,0-25 0,0 26 16,1-26-16,-1 0 0,25 0 15,-24 0-15,24 0 16,1 0-16,-1-26 0</inkml:trace>
  <inkml:trace contextRef="#ctx0" brushRef="#br0" timeOffset="19610">1500 2647 0,'0'-26'16,"-25"26"0,0 0-1,-1 26 1,1-26-16,25 25 15,-26 1-15,26-1 16,-25 0-16,25 1 0,0-1 16,0 1-16,0-1 0,25 0 15,1 1-15,-1-1 16,1-25-16,-1 0 16,0 0-16,1 0 15,-1-25-15,1-1 0,-1 26 16,0-25-16,-25 0 0,0-26 15,0 25-15,0 1 16,0 0-16,-25-1 0,-26 26 16,26-25-16,-26 25 0,0 0 15</inkml:trace>
  <inkml:trace contextRef="#ctx0" brushRef="#br0" timeOffset="29417">7622 2850 0,'0'25'16,"0"1"30,0-1-14,25 1-32,-25-1 15,0 26-15,26-26 16,-26 1-16,0 24 0,25-24 16,-25 25-16,25-26 15,-25 26-15,26-26 0,-26 1 16,25-1-16,-25 0 0,0 1 15,26-26 1,-26 25-16,25-25 16,-25-25-16,25 25 15,-25-26-15,26 1 0,-1 0 16,-25-1-16,26-25 0,-1 1 16,0-1-16,1 0 15,-1 0-15,-25-25 0,26 25 16,-1 0-16,0 26 15,-25-26-15,26 26 0,-1 50 47,-25 1-31,0-1 0,0 0-1,26-25-15</inkml:trace>
  <inkml:trace contextRef="#ctx0" brushRef="#br0" timeOffset="29921">8282 3231 0,'0'-25'32,"0"50"15,-25-25-32,25 25-15,-26-25 16,26 26-16,0-1 0,0 1 15,0-1 1,26-25-16,-1 0 16,-25 25-16,26-25 0,-1 0 15,0 0-15,26 0 16,-25 0-16,-1-25 0,0 25 16,1-25-1,-26-1-15,0 1 16,-26-1-16,1 1 15,-26 25 1,26-25-16,-1 25 0,-24 0 16,24 0-16,1 0 15,-1 0-15,1 25 16,25 0 0,25-25-1,1 0-15,-1 0 16</inkml:trace>
  <inkml:trace contextRef="#ctx0" brushRef="#br0" timeOffset="30450">8612 2901 0,'26'-26'16,"-26"52"31,0-1-31,0 1-16,0-1 15,25 26-15,-25-26 0,26 26 16,-26-26-16,25 26 15,-25-25-15,25 24 0,-25-24 16,26-1-16,-26 26 16,0-26-16,25-25 0,-25 26 15,0-1-15,26-50 32,-26-1-17,25 1-15,-25 0 16,25-1-16,1 1 15,-26-1-15,25-24 0,-25-1 16,26 25-16,-26-24 16,25-1-16,-25 0 0,25 26 15,-25-1-15,0 1 0,0-1 16,26 1-16,-26 50 47,25-25-47,-25 26 0,0-1 15,0 1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0T06:55:18.418"/>
    </inkml:context>
    <inkml:brush xml:id="br0">
      <inkml:brushProperty name="width" value="0.05" units="cm"/>
      <inkml:brushProperty name="height" value="0.05" units="cm"/>
      <inkml:brushProperty name="color" value="#ED1C24"/>
      <inkml:brushProperty name="fitToCurve" value="1"/>
    </inkml:brush>
  </inkml:definitions>
  <inkml:trace contextRef="#ctx0" brushRef="#br0">6045 10974 0,'-26'-25'16,"1"-1"-16,0-24 0,25 24 15,-26 1-15,26-1 16,0 1-16,0 0 16,-25 25-16,25-26 15,-26 26 16,26 26-31,0-1 16,0 0-16,0 1 16,-25 25-16,25-1 0,0 1 15,-25 25-15,25 1 16,0-1-16,0 0 0,-26 0 16,26 26-16,0-26 0,0 26 15,0-1-15,0 1 16,26-1-16,-26 26 0,0-25 15,25 0-15,-25 25 0,0-26 16,0 1-16,25-1 16,-25 1-16,0 0 0,0-1 15,-25 1-15,25-26 0,-25 0 16,25 26-16,-26-26 16,26 0-16,-25 0 0,25 1 15,-26-27-15,26 27 16,-25-1-16,25-25 0,0 25 15,-25-25-15,25-1 16,0 1-16,0-25 0,-26 24 16,26-24-16,0-1 0,0 1 15,0-1-15,0 0 16,0 1-16,0-1 0,0 1 31,26-26 47,-1 0-78,26-26 16,-26 26-16,26 0 16,25-25-16,0 25 15,26-26-15,25 1 0,25 25 16,26-25-16,0-1 15,51 26-15,25-25 0,0 25 16,0 0-16,50-26 0,-24 26 16,25 0-16,-1 0 15,27 0-15,-1 0 0,-25 26 16,25-26-16,0 0 0,0 0 16,0 25-16,-25-25 15,0 0-15,-26 0 0,1 0 16,-26 0-16,-26 0 15,1 0-15,-26 0 0,0 26 16,-25-26-16,-25 0 0,-26 0 16,0 0-16,0 0 15,-51 0-15,0 0 0,0 0 16,-50 0-16,24 0 16,-24 0-16,-26-26 0,25 1 15,-25-1 16,0 1 16,0 0-15,0-1-17,0 1 1,0-1-16,0 1 15,0-26-15,0 26 0,0-51 16,0 25-16,26-25 16,-26-1-16,0-24 0,25-1 15,-25 1-15,0-26 16,25 0-16,-25-26 0,0 1 16,0-1-16,26-24 0,-26 24 15,0 1-15,0-26 16,-26 26-16,26-1 0,-25 1 15,25 25-15,-25 0 16,25 0-16,-26 25 0,26 1 16,-25 24-16,25 1 0,0 0 15,-26 25-15,26 0 16,0 1-16,0 24 0,-25-25 16,25 26-16,0 0 15,0-26-15,-25 25 0,25 1 16,0 0-16,-26-1 0,26 1 15,-25-1-15,25 1 16,-26 25-16,26-25 0,-25-1 16,0 1-1,-1-1-15,1 1 16,-1 0 0,1 25 30,0-26-30,-1 26 0,1 0-16,-1 0 15,1 0-15,-26 0 0,0 0 16,-25 0-16,0 0 0,0 0 16,-51 0-16,25 0 15,-50 0-15,25 0 0,-51 0 16,26 0-16,-26 0 15,0 0-15,-25 0 0,25 26 16,-25-26-16,-26 0 0,26 0 16,0 0-16,-26 25 15,26-25-15,25 25 0,-25-25 16,25 0-16,0 26 16,26-26-16,0 25 0,-1-25 15,26 0-15,0 26 0,-25-26 16,25 0-16,25 0 15,-25 0-15,0 0 0,26 0 16,-1 0-16,-25 0 16,51 0-16,-26 25 0,1-25 15,24 0-15,1 0 0,0 0 16,0 0-16,0 0 16,-1 0-16,27 0 0,-1 25 15,0-25-15,0 0 16,0 0-16,26 0 0,0 26 15,-1-26-15,1 0 0,-1 0 16,26 25-16,-25-25 16,0 26-1,-1-1 1,1-25-16,-1 25 0,1-25 16,0 26-16,-26-26 0,0 25 15,26-25-15,-26 0 16,0 26-16,0-26 0,0 0 15,1 0-15,-1 0 16,0 0-16,0 0 0,0 0 16,26 0-16,-26 0 0,26 25 15,-26-25-15,26 0 16,-1 0-16,1 25 0,-1-25 16,1 0-16,25 26 15,-25-26-15,-1 0 16,26 25-16,-25-25 15,-1 0-15,1 26 16,0-26-16,-1 0 0,1 25 16,-1-25-16,-24 0 0,24 25 15,1-25-15,-26 0 16,26 0-16,-1 0 0,1 26 16,-1-26-1,1 0-15,25 25 47,0 1-47,0-1 16,0 0-1,0 1-15,0-1 0,0 1 16,0-1-16,-25 0 0,25 1 16,0-1-1,0 1-15,-26-1 0,26 0 16,0 1-1,-25-1-15,25 1 16,-26-26-16</inkml:trace>
  <inkml:trace contextRef="#ctx0" brushRef="#br0" timeOffset="1685">6629 11203 0,'0'-26'15,"25"26"1,-25 26 0,0-1-16,26 1 0,-26 24 15,0 1-15,0 0 16,0 0-16,-26 25 0,26-25 16,-25 0-16,25-1 15,-25 1-15,25-25 0,-26-1 16,26 0-16,0 1 0,0-52 31,26 1-31,-26 0 0,25-26 16,0 0-16,1-25 0,-1-26 15,1 26-15,-1-26 16,0 1-16,1 25 0,-1-26 16,1 26-16,-1 25 15,-25 0-15,25 26 0,1 25 16,-1 25-1,-25 1-15,26 24 0,-1 1 16,0 25-16,1 1 0,-1-1 16,1 0-16,-1 0 15,0-25-15,1 25 0,-1-25 16,-25 0-16,0 0 0,0-26 16</inkml:trace>
  <inkml:trace contextRef="#ctx0" brushRef="#br0" timeOffset="1857">6731 11406 0,'-26'0'0,"26"-25"16,-25 25-16,50-26 16,1 26-1,24-25-15,-24 25 0,50-26 16,-25 1-16,0 0 15,-1-1-15</inkml:trace>
  <inkml:trace contextRef="#ctx0" brushRef="#br0" timeOffset="2499">7366 11050 0,'0'-25'0,"0"0"15,0-1-15,0 52 32,0-1-32,0 0 0,25 1 15,-25 25-15,0-26 16,0 51-16,0-25 0,0 0 16,0 0-16,0-26 0,0 26 15,25-26-15,-25 26 16,0-26-16,0 1 15,0-52 1,0 1 0,0-26-16,0 26 0,0-26 15,0 0-15,0 0 16,0 1-16,0-1 0,26 0 16,-26 26-16,0-26 0,25 0 15,-25 26-15,0-1 16,0 1-16,26-1 0,-26 1 15,0 0-15,25 25 16,-25 25-16,0 0 16,25 1-16,1 25 15,-1-1-15,1 1 0,-1 0 16,0 0-16,1 0 0,-1-1 16,1 1-16,-1 0 15,0 0-15,-25-26 0,26 1 16,-1-1-16,1-25 0,-1 0 15,0-25 1,1-1-16,-1 1 0,1-26 16,-26-25-16,25 0 15,-25 25-15,0-25 0,0-1 16,25 1-16,-25 0 0,0 25 16,0 26-16,0-1 15,0 1-15,-25 0 0,0 25 31,25 25-31,0 0 16</inkml:trace>
  <inkml:trace contextRef="#ctx0" brushRef="#br0" timeOffset="2901">8382 10796 0,'-26'0'0,"1"0"16,-1 0-16,26 26 31,0-1-31,0 1 16,0-1-16,26 26 0,-26 0 15,25-1-15,1 1 16,-1 25-16,-25-25 0,25 0 15,1 0-15,-1 0 0,-25-1 16,26-24-16,-26-1 16,25 1-16,0-26 0,1 0 15,-1-26-15,1 1 16,24-1-16,-24-24 0,-1-1 16,1 0-16,-1-25 0,-25 0 15,25-1-15,-25 1 16,0 25-16,0-25 0,0 51 15,0-26-15,0 26 0,-25-1 16,25 52 15</inkml:trace>
  <inkml:trace contextRef="#ctx0" brushRef="#br0" timeOffset="3549">9093 10796 0,'0'26'0,"0"-1"31,0 1-15,-26-1-16,26 0 0,0 26 16,0 0-16,0 0 15,0-26-15,0 26 0,0 0 16,0 0-16,26-1 0,-26-24 15,0-1-15,25 1 16,-25-1-16,26-25 16,-26-25-1,0-26-15,0 25 16,0-24-16,-26-27 0,26 27 16,0-27-16,-25 1 15,25-25-15,0 50 0,0-25 16,25 25-16,1 0 15,-1 26-15,0-1 0,26 1 16,-25 25-16,24 0 0,1 25 16,25 1-16,-50-1 15,25 0-15,-26 26 0,0-25 16,-25 24-16,0-24 16,-25 25-16,0-26 0,-1 26 15,-25-26-15,1 1 0,-1-1 16,0 0-16,26 1 15,-1-26-15,1 0 0,-1 0 16,52-26 0,-1 26-1,26 0-15,0 0 0,-26 0 16,26 0-16,0 0 16,0 26-16,-26-26 0,0 25 15,1 1-15,-26 24 16,0-24-16,0-1 0,-26 1 15,1-1-15,-26 0 0,0 1 16,1-26-16,-1 25 16,0-25-16,-25 0 0,25 0 15,26 0-15,-26-25 0,25-1 16,26 1-16</inkml:trace>
  <inkml:trace contextRef="#ctx0" brushRef="#br0" timeOffset="3807">9906 10720 0,'0'-25'15,"-26"25"-15,1-26 16,25 1-16,-26 25 0,1 0 16,25 25-1,25 1-15,-25-1 16,26 1-16,-1 24 0,-25 1 15,26 25-15,-1-25 16,-25 0-16,25 0 0,-25 0 16,0-1-16,0-24 15,0-1-15,0 1 0,0-1 16,-25-25-16</inkml:trace>
  <inkml:trace contextRef="#ctx0" brushRef="#br0" timeOffset="4119">9906 11152 0,'0'-25'0,"25"-1"15,-25 1-15,25-1 16,-25 1-16,26 0 0,-1-1 16,1 26-16,-1-25 15,0 25-15,1-26 0,-1 26 16,1-25-16,24 25 0,-24-25 16,-1 25-16,1-26 15,-1 1-15,0-1 16,-25 1-16,0 0 15,0-1-15,-25 1 0,0-1 16,25 1-16,0 0 16,0 75 15,0-24-31,0 25 16,0-1-16,0 27 0,25-27 15,-25 27-15,0-27 0,25 1 16,-25 0-16,0 0 15,0-26-15,26 1 0,-26-1 16</inkml:trace>
  <inkml:trace contextRef="#ctx0" brushRef="#br0" timeOffset="4559">10668 10720 0,'0'-25'0,"-26"25"31,1 25-15,25 1-16,0 24 15,0-24-15,0 25 16,0-26-16,0 26 0,0 0 16,25-1-16,-25 1 0,0-25 15,0-1-15,26 0 16,-26 1-16,0-1 0,0-50 31,0-1-31,0 1 16,0-26-16,25 0 0,-25-25 15,0 25-15,25-25 16,-25 0-16,26 0 0,-1 25 16,1-25-16,-1 50 15,26 1-15,-26 0 0,1 25 16,24 25-16,-24 26 0,25 0 15,-26-1-15,26 1 16,-26 25-16,1 1 0,-1-27 16,0 27-16,-25-27 15,26 1-15,-26 0 0,0-26 16,0 1-16,0-1 0,-26-25 16</inkml:trace>
  <inkml:trace contextRef="#ctx0" brushRef="#br0" timeOffset="4779">10718 10847 0,'-25'0'15,"0"26"-15,50-26 16,0 0 0,26 0-1,0 0-15,0-26 0,25 26 16,0 0-16,0-25 15,-25 25-15,25 0 0,-25 0 16,0-26-16,0 26 16,-26 0-16,-25 26 15,-25-26-15</inkml:trace>
  <inkml:trace contextRef="#ctx0" brushRef="#br0" timeOffset="5548">11684 10568 0,'-26'0'15,"26"-26"-15,-25 26 16,25-25-16,0 0 0,-26 25 16,26-26-16,0 52 31,26-1-31,-26 0 0,25 26 16,-25 0-16,26 0 15,-1 0-15,0 25 0,1 0 16,25-25-16,-26 0 15,0-1-15,1 1 0,-1 0 16,1-26-16,-1 1 0,0-26 16,1 0-1,-26-26-15,0 1 16,25 0-16,-25-26 16,26-25-16,-26 25 0,25-25 15,-25-1-15,25 1 0,1 0 16,-1 0-16,1 25 15,-1 0-15,0 26 0,1-1 16,-1 1-16,1 25 0,-1 0 16,0 0-16,1 25 15,-1 1-15,-25-1 16,0 1-16</inkml:trace>
  <inkml:trace contextRef="#ctx0" brushRef="#br0" timeOffset="7909">5791 12854 0,'0'-26'16,"25"1"0,1 0-1,-1 25 17,-25-26-17,-25 26-15,-1 0 16,1 0-16,-1-25 15,-24 25-15,-1 0 0,0 0 16,-25-26-16,-26 26 16,1 0-16,-26 0 0,0 0 15,-26 0-15,1 26 0,-1-26 16,1 25-16,0 1 16,25-1-16,-26 0 0,1 1 15,25-1-15,25 1 0,1-1 16,-1 0-16,26 1 15,0-26-15,25 25 16,0-25-16,26 26 0,-1-26 16,1 25-16,50-25 47,-25-25 15,26 25-31,-1 0 1,-25-26 30,0 52-31,-25-1-15,25 0-16,-26 1 0,26-1 16,-25 26-16,-1 0 15,1 0-15,0 25 0,-1-25 16,26-1-16,-25 1 15,25 0-15,-26 0 0,26-26 16,0 1-16,0-1 0,0 0 16,0 1-16</inkml:trace>
  <inkml:trace contextRef="#ctx0" brushRef="#br0" timeOffset="8276">2794 13489 0,'-26'0'0,"26"-26"15,0 52 16,0-1-31,0 1 16,0-1-16,0 0 16,26 1-16,-26-1 0,0 26 15,25-26-15,-25 1 0,25-1 16,26-25 0,-25 0-16,-1 0 0,26-25 15,0-1-15,-1 1 16,27-26-16,-27 26 0,27-1 15,-27-24-15,1 24 0,-25 26 16,-1-25-16,0 25 16,-50 0-1</inkml:trace>
  <inkml:trace contextRef="#ctx0" brushRef="#br0" timeOffset="9068">2590 14251 0,'26'-26'0,"-26"1"16,25 25-16,-25-25 0,0-1 16,-25 26-1,-1-25-15,1 25 0,0 0 16,-26 0-16,-25 0 0,-1 25 16,-24 1-16,-1 24 15,-25-24-15,-25 25 0,-26 25 16,0-25-16,-25 25 15,0-25-15,0 25 0,25 0 16,0-25-16,26 25 16,-1-25-16,52 25 0,24-25 15,52 0-15,0-1 0,25 1 16,50-25-16,1 24 16,25-24-16,26-1 0,50 1 15,1-26-15,25 0 0,50 0 16,1-26-16,50 26 15,1-51-15,24 26 0,1-26 16,0 0-16,0 1 16,0-1-16,-51 0 0,0 0 15,-51 0-15,-25 26 0,-51-26 16,0-25-16,-51 25 16,0 0-16,-51 1 0,-25-1 15,-25-25-15,0 25 16,-52 0-16,1 0 0,-25 0 15,-26 1-15,-26 24 0,-25 26 16,-25 0-16,-25 0 16,-1 0-16,-50 26 0,25-1 15,-26 26-15,1 0 16,-1-1-16,26 27 0,26-27 16,25 27-16,-1-27 0</inkml:trace>
  <inkml:trace contextRef="#ctx0" brushRef="#br0" timeOffset="10610">1397 14810 0,'0'25'47,"0"0"-32,-26-25-15,26 26 0,0-1 16,-25 1-16,25-1 16,-26 0-16,26 1 0,0-1 15,0 1 1,0-52 15,0 1-31,0-1 16,26 1-16,-26 0 15,0-26-15,25 25 0,-25-24 16,0 24-16,26-25 16,-26 26-16,25 0 0,0-1 15,1 26 1,-26 26-16,25-26 0,1 25 16,-1 0-16,0 1 0,1 25 15,-1-26-15,-25 0 16,26 26-16,-1-25 0,0-1 15,1 0-15</inkml:trace>
  <inkml:trace contextRef="#ctx0" brushRef="#br0" timeOffset="11343">1422 14962 0,'-25'-25'0,"-1"-1"0,26 1 16,0-1-1,26 1 1,-1 25-16,0 0 0,1-25 16,-1 25-16,26-26 15,-26 26-15,1 0 0,-1-25 16,1 25-16,-1-26 16,0 26-1,1 26 32,-26-1-47,25-25 16,-25 26-16,0-1 15,26 0-15,-26 1 16,25-26-16,-25 25 16,0-50 15,0-1-16,-25 1 1,25 0-16,0-1 16,0 1-16,0-1 0,0 1 15,25-26-15,-25 26 0,25-1 16,-25 1-16,26 25 16,-1-25-16,1 25 15,-1 0-15,0 25 16,-25 0-16,26-25 15,-26 26-15,0-1 0,0 1 16,0-1-16,0 0 16,0 1-16,-26-1 15,1-25-15,25-25 47,25 25-47,-25-26 16,26 26-16,-1-25 15,1 0-15,-1 25 16,0 0 0,-25 25-16,0 0 15,0 1 1,-25-1-16,25 1 16,-25-26-16,-1 25 15,1-25-15,-1 0 0,1 0 16</inkml:trace>
  <inkml:trace contextRef="#ctx0" brushRef="#br0" timeOffset="11623">2489 14479 0,'0'-25'0,"0"0"16,-26 25-1,1 0-15,0 0 16,-1 0-16,1 0 0,25 25 16,-26 0-16,1 1 0,0-1 15,-1 1-15,1-1 16,25 26-16,-26-26 0,26 26 16,0-26-16,26 1 15,-1-1-15,1 1 0,24-26 16,1 0-16,0 0 15,0 0-15,25-26 0,-25 26 16,0-25-16</inkml:trace>
  <inkml:trace contextRef="#ctx0" brushRef="#br0" timeOffset="13448">12522 10822 0,'-26'0'15,"52"0"17,-1 0-1,1 0-15,-1 0-16,0-26 15</inkml:trace>
  <inkml:trace contextRef="#ctx0" brushRef="#br0" timeOffset="13952">12903 10669 0,'25'0'15,"1"0"1,-52 26 31,26-1-47,-25 1 0,25-1 16,-26 0-16,26 1 15,-25-1-15,25 1 0,0-1 16,-25-25-16,25 25 0,0 1 15,0-52 17,25 26-32,-25-25 15,25 0-15,-25-1 16,0 1-16,26-26 0,-26 26 16,0-1-16,25-25 15,-25 26-15,26 0 0,-26-1 16,0 1-16,25 25 0,0 0 15,1 0 1,-1 0-16,-25 25 0,26 1 16,-26 24-16,25-24 15,-25 25-15,25-26 0,-25 26 16,26-26-16,-26 1 0,0-1 16,0 0-16,0 1 15</inkml:trace>
  <inkml:trace contextRef="#ctx0" brushRef="#br0" timeOffset="14714">13030 10822 0,'-26'-26'32,"52"1"-1,-1 25-31,1 0 15,-1-25-15,26 25 16,-26-26-16,1 26 16,-1-25-16,0 25 0,-25-26 15,26 26-15,-1-25 16,-25 0-16,0-1 16,0 52 15,0-1-16,0 0-15,0 1 16,0-1-16,0 1 16,0-1-16,26 0 0,-26 1 15,0-1-15,0 1 16,0-1-16,25-25 0,-25 25 16,0-50-1,0 0 1,-25-1-16,25 1 15,0-26 1,0 26-16,0-1 0,0 1 16,0-26-16,25 26 0,-25-1 15,25 1-15,1-1 16,-1 26-16,1 0 16,-1 0-16,0 0 15,1 0-15,-1 26 16,1-1-16,-26 1 15,0-1 1,-26 0-16,26 1 0,-25-1 16,-1 1-16,1-26 0,0 25 15,-1-25-15,1 25 16,50-25 15,1 0-31,-1 0 16,0 0-16,1 0 15,-1 0-15,1 0 0,-1 26 16,-25-1 0,0 1-16,-25-1 15,-1 0-15,1-25 16,-1 26-16,1-26 16,0 0-16,-1 0 0,1 0 15,-1 0-15,26-26 0</inkml:trace>
  <inkml:trace contextRef="#ctx0" brushRef="#br0" timeOffset="14953">13970 10517 0,'0'-25'15,"-26"50"1,1-25-16,-1 25 15,1-25-15,0 26 0,-26-1 16,25 26-16,1-26 16,25 1-16,0 25 0,0-26 15,0 0-15,25 1 0,1-1 16,-1 1-16,26-1 16,0-25-16,-26 0 0,26 0 15,-26-25-15</inkml:trace>
  <inkml:trace contextRef="#ctx0" brushRef="#br0" timeOffset="16753">6883 12193 0,'0'26'140,"25"-26"48,1 0-188,-26 25 0,25-25 15,26 26-15,-26-1 16,26 0-16,-25 1 0,24-1 16,-24 26-16,25-26 15,-26 1-15,0-1 0,1 1 16,-26-1-16,25 0 0,-25 1 15</inkml:trace>
  <inkml:trace contextRef="#ctx0" brushRef="#br0" timeOffset="17114">7315 12168 0,'-26'0'31,"26"25"-15,-25-25-16,0 26 16,25-1-1,-26 1-15,1-26 0,-1 25 16,1 0-16,0 26 15,-26-25-15,25-1 0,1 0 16,0 1-16,25-1 0,-26-25 16,26 26-16,-25-1 15,25 0-15,-26-25 16,26 26 0,0-1-1</inkml:trace>
  <inkml:trace contextRef="#ctx0" brushRef="#br0" timeOffset="17930">6908 13057 0,'0'-25'16,"26"25"47,-26 25-48,25 0 1,-25 1-1,26-1-15,-1 1 0,-25-1 16,25 0-16,1-25 16,-26 26-16,25-1 0,1-25 15,-26 26-15,25-26 0,0 0 16</inkml:trace>
  <inkml:trace contextRef="#ctx0" brushRef="#br0" timeOffset="18441">7289 13057 0,'26'-25'16,"-52"25"30,26 25-30,-25-25-16,25 25 16,-25 1-16,-1-1 0,1 1 15,-1-1-15,1 0 16,25 1-16,-25 25 0,-1-51 16,1 25-16,25 0 15,-26 1-15,26-1 16,-25-25-16,25 26 15,0-1 17,0 0-17,0 1 1,0-1 15,-25-25 16,25-25 16,25-1-63</inkml:trace>
  <inkml:trace contextRef="#ctx0" brushRef="#br0" timeOffset="19297">6883 13768 0,'-25'0'0,"-1"0"16,52 0 31,-1 0-47,0 0 16,26-25-16,-25 25 15,50-26-15,-51 26 16,26 0-16,-26 0 0,1-25 15,-1 25-15,1 0 16,-1 0-16,-25 25 31,-25 1-15,-1-26-16,26 25 16,-25-25-16,-1 26 15,1-1-15,0 0 0,-1 1 16,1-1-16,-1 1 15,1-1-15,25 0 0,-25 1 16,-1-1-16,26 1 0,-25-26 16,25 25-16,0 0 15,0 1-15,25-26 47,1 0-47,24 0 16,-24 0-1,-1 0-15,1 0 0,24 0 16,-24-26-16,-1 26 0,1 0 16,-1 0-1</inkml:trace>
  <inkml:trace contextRef="#ctx0" brushRef="#br0" timeOffset="19501">6832 13971 0,'0'-25'16,"26"25"-1,-1 0-15,0-25 16,1 25-16,-1-26 0,26 26 15,0-25-15,-26 25 16,1 0-16,-1 0 0</inkml:trace>
  <inkml:trace contextRef="#ctx0" brushRef="#br0" timeOffset="41951">9702 8002 0,'0'-25'16,"0"0"-16,0-1 16,0 1-1,0-1 1,-25 26-16,25 26 47,0-1-47,25 1 15,-25 24-15,0-24 16,26 25-16,-26 25 0,25-25 16,1 25-16,-26 0 0,25 0 15,-25 26-15,25-26 16,-25 26-16,26-26 0,-26 25 15,25-24-15,-25 24 16,26-25-16,-26 1 0,25-1 16,-25-25-16,0 25 0,0 0 15,25-25-15,-25 0 16,0 25-16,0-25 0,26-1 16,-26 1-16,0 0 15,0-26-15,0 26 0,25 0 16,-25-26-16,0 1 15,0-1-15,0 1 0,0-1 16,0 0-16,0 1 16,0-52 15,0 1-15,-25 0-16,25-1 15,0 1-15</inkml:trace>
  <inkml:trace contextRef="#ctx0" brushRef="#br0" timeOffset="42761">9652 7977 0,'0'25'31,"-26"-25"-31,26 26 15,-25-1 1,-1 1-16,26 24 16,-25-24-16,0-1 15,25 1-15,-26 24 0,1-24 16,25-1-16,-26-25 0,26 26 16,0-1-1,0-50 1,0-1-16,26-25 15,-26 26-15,0 0 16,25-26-16,-25 0 0,0 0 16,0 0-16,26 1 15,-26-1-15,0 25 0,0-24 16,25 24-16,-25 1 16,25-1-16,1 26 0,-1 0 15,1 26-15,24-26 0,1 25 16,0 26-16,0-26 15,0 26-15,-26 0 0,26-26 16,-26 26-16,26 0 0,-26 0 16</inkml:trace>
  <inkml:trace contextRef="#ctx0" brushRef="#br0" timeOffset="44980">5105 5513 0,'-25'0'0,"25"-25"0,-26-1 15,52 26 1,-26 26 0,0-1-16,0 26 15,0 0-15,25 25 0,-25 0 16,0 0-16,25 26 15,-25 0-15,26-1 0,-1 1 16,-25-1-16,26 1 16,-1 0-16,-25-1 0,25 1 15,-25-1-15,26-24 0,-26 24 16,0 1-16,0-1 16,25 1-16,-25-26 0,0 26 15,0-26-15,0 0 16,0 0-16,0-25 0,0 25 15,0-50-15,26 25 0,-26-26 16,0 0-16,25 1 16,0-26-16,1 25 15,-1-25 1,1 0-16,-1 0 0,0 0 16,1 0-16,25 0 0,-26 0 15,26 0-15,25 0 16,0-25-16,0 25 0,26-26 15,0 1-15,25 25 16,25-25-16,0-1 0,26 1 16,0-1-16,25 1 0,0 0 15,-25-1-15,51 26 16,-26-25-16,0-1 0,0 26 16,26-25-16,0 25 15,-1-25-15,26 25 0,-25-26 16,25 1-16,-26 25 0,1-26 15,0 26-15,-26-25 16,0 0-16,-25 25 0,0-26 16,-26 26-16,-25-25 15,0-1-15,-25 26 0,-1-25 16,1 0-16,-26-1 0,0 26 16,0-25-16,-25 25 15,0-26-15,-26 26 0,1 0 16,-1 0-16,1-25 15,-26 0 1,-26 25-16,26-26 16,-25 1-16,-1 25 15,1-26-15,-26 1 0,26 0 16,-26-1-16,26-25 16,-26 26-16,0-26 0,26 0 15,-26 1-15,25-1 0,-24-25 16,24-1-16,-25 1 15,26-25-15,0 24 0,-1-24 16,26-1-16,-25 1 0,25-26 16,0 25-16,0-25 15,0 25-15,0-25 0,0 0 16,25 26-16,-25-26 16,0 25-16,0 1 0,0-1 15,0 26-15,0 0 0,0-1 16,0 1-16,0 25 15,0 1-15,-25 24 0,25-25 16,-26 26-16,1 0 16,0 25-16,-1-26 15,1 26-15,-26 0 16,26 0-16,-26 26 16,-25-26-16,-1 0 0,1 25 15,-25-25-15,-26 25 16,0-25-16,0 0 0,-26 26 15,1-1-15,-26-25 0,-25 26 16,0-26-16,-1 25 16,-24 0-16,-1-25 0,1 26 15,-26-1-15,0 1 16,25-1-16,-25 0 0,0 1 16,25-1-16,-25 1 0,26-1 15,-1 0-15,26 1 16,25-1-16,0 1 0,26-1 15,25 0-15,25 1 16,1-26-16,50 25 0,-25-25 16,50 26-16,1-26 0,0 25 15,25 0 1,0 1-16,0-1 16,0 1-1,0-1-15,0 0 16,25-25-16,-25 26 15</inkml:trace>
  <inkml:trace contextRef="#ctx0" brushRef="#br0" timeOffset="46384">5232 5310 0,'-25'0'0,"-1"0"0,1 25 15,-1-25-15,1 0 0,0 0 16,-1 0-16,1 0 16,-1 26-16,1-26 15,50-26 1,1 26 0,-1-25-16,26 25 0,0-25 15,0-1-15,25 1 16,0-26-16,0 26 0,-25-1 15,25 1-15,-25-1 0,-26 1 16,1 25-16,-1 0 16,-25-25-16,-25 50 15,-1-25-15,1 0 16,0 25-16,-26 1 16,25-26-16,-24 25 0,-1 1 15,25-26-15,-24 25 16,24-25-16,1 25 0,-1-25 15,1 0-15,25 26 0,25-26 32</inkml:trace>
  <inkml:trace contextRef="#ctx0" brushRef="#br0" timeOffset="46912">5283 5259 0,'-26'26'0,"1"-1"15,0 26-15,-26-26 0,25 1 16,1 24-16,25-24 15,-25-1-15,25 1 0,-26-1 16,26 0-16,0 1 0,0-1 16,26-25-16,-26 26 15,25-26-15,-25 25 0,25-25 32,-25-25-1,-25 25-31,25 25 62,25-25-62,-25 25 0</inkml:trace>
  <inkml:trace contextRef="#ctx0" brushRef="#br0" timeOffset="48911">6070 4675 0,'-25'0'15,"25"-25"-15,0-1 16,0 52 15,25-26-31,-25 25 16,26 26-16,-26-26 15,25 26-15,-25 0 0,25-26 16,-25 26-16,26-26 0,-26 1 16,25-1-16,-25 1 15,0-1-15,0 0 16,0-50-1,0 0 1,0-1-16,0 1 0,-25-1 16,25-24-16,-26 24 15,26-25-15,-25 26 0,25-26 16,-25 0-16,-1 1 16,1-1-16,25 25 0,-26-24 15,1-1-15,0 0 0,25 26 16,-26-26-16,26 25 15,0 1-15,0 0 0,-25-1 16,25 1-16,0-1 16,0 1 15,25 25-15,1 0-1,-26-25 1,50 25-16,-24-26 0,25 26 15,-1-25-15,27 25 0,-1-26 16,51 1-16,0 0 16,25-1-16,1 1 0,24-1 15,1-24-15,25 24 0,1 1 16,-27-1-16,27-24 16,24 24-16,1 1 0,-26-26 15,51 26-15,-25-1 16,279-50-16,-254 51 15,0-26-15,-26 25 16,26 1-16,-25 0 0,-26-1 16,0 1-16,-25-1 0,-26 26 15,-25-25-15,0 25 16,-50-25-16,24 25 0,-25-26 16,1 26-16,-1 0 15,0 0-15,-25-25 0,0 25 16,-1 0-16,1 0 0,0 0 15,0 0-15,0 0 16,-1 0-16,1 0 0,0 0 16,0-26-16,0 26 15,-1 0-15,1 0 0,0 0 16,0 0-16,0 0 0,25 0 16,-25 0-16,-1 0 15,1 0-15,-25 0 0,24 0 16,-24 0-16,-1 0 15,-50 26 32,25-1-31,0 1-16,0-1 16,25 0-16,-25 1 0,0 25 15,26-26-15,-26 26 0,0 0 16,0-1-16,25 1 15,-25 25-15,0-25 0,0 25 16,0-25-16,0 25 0,0-25 16,0 25-16,25 1 15,-25-1-15,26-25 0,-26 25 16,25 0-16,-25-25 16,26 25-16,-26 0 0,25-25 15,0 25-15,-25-25 16,26 25-16,-26 0 0,25-25 15,-25 25-15,26-25 0,-26 25 16,0 1-16,0-27 16,0 27-16,0-27 0,0 27 15,25-27-15,-25 1 16,0 0-16,0 0 0,0 0 16,0-26-16,0 26 0,0 0 15,0-26-15,0 26 16,25-26-16,-25 26 0,0-26 15,0 26-15,0-25 0,26-1 16,-26 0-16,0 1 16,0-1-16,0 1 0,25-1 15,-25 0 17,-25-25-17,-1 0 1,1 0-1,0 0 1,-1 0-16,-25 0 16,26 0-16,-26 0 0,-25 26 15,25-26-15,-25 0 16,25 25-16,-25-25 0,0 0 16,0 26-16,25-1 15,-25-25-15,-1 25 0,-24-25 16,25 26-16,-1-1 0,-24-25 15,-1 26-15,1-1 16,-26-25-16,25 25 0,0-25 16,26 26-16,-25-26 15,24 25-15,27-25 0,-1 0 16,25 0-16,1 0 0,0 0 16,25 26-16,-26-26 15,1 0 63</inkml:trace>
  <inkml:trace contextRef="#ctx0" brushRef="#br0" timeOffset="50883">6731 3938 0,'-26'-25'0,"26"0"16,0-1-1,0 1-15,-25 25 16,25-26-16,0 1 15,-26 0-15,26-1 0,-25 1 16,25-1-16,-25-24 0,25-1 16,-26 0-16,26 0 15,-25-25-15,-1 0 0,1 25 16,25-25-16,-25 0 16,-1-1-16,26 1 0,-25 0 15,25 0-15,0 25 0,-26-25 16,26 50-16,0-24 15,-25 24-15,25 1 0,-25-1 16,25 1 0,25 25 62,0 0-63,1 0-15,-1 0 0,26 0 16,0 0-16,25 0 16,0-25-16,51-1 0,0 26 15,26-25-15,24-1 0,1 1 16,25 0-16,26-1 16,25 1-16,0-26 0,25 26 15,1-1-15,-1 1 16,26-1-16,-26-24 0,26 50 15,-25-26-15,-1 1 0,0-1 16,1 26-16,-26-25 16,0 25-16,0 0 0,-26 0 15,1 0-15,-26 0 16,26 0-16,-51 0 0,25 0 16,-25 0-16,-1 0 0,-24 0 15,-26 0-15,0 0 16,0 0-16,-51 0 0,26 0 15,-52 0-15,27 0 16,-27 0-16,-24 0 0,-1 0 16,1 0-16,-1 0 0,-25-25 15,25 25-15,1 0 16,-1 0 0,1 0-1,-1 0 32,0 0-31,1 0-1,-26 25-15,25-25 0,-25 25 16,26 1-16,-26 25 16,0-26-16,0 26 15,-26 0-15,26 25 0,0-25 16,-25 25-16,25-25 15,0 25-15,0 0 0,0 0 16,0 0-16,0 1 0,25-1 16,-25 0-16,26 26 15,-1-1-15,-25 1 0,25-1 16,1 1-16,-26 0 0,25-1 16,-25 1-16,26-1 15,-1 1-15,-25 0 0,25-1 16,1-25-16,-1 1 15,-25-1-15,26 0 0,-1-25 16,-25 25-16,25-25 0,-25 0 16,0-1-16,0 1 15,0 0-15,0 0 0,0 0 16,-25-26-16,25 26 16,-25-26-16,25 1 0,0-1 15,-26-25-15,26 25 0,0 1 16,-25-26-1,25 25 1,-26-25 15,1 0-31,0 0 16,-1 0 0,1 26-1,-1-26-15,1 0 16,0 25-16,-1-25 0,-25 0 15,26 25-15,-26-25 0,0 26 16,1-26-16,-1 0 16,0 25-16,0-25 0,0 0 15,-25 0-15,25 0 16,1 26-16,-1-26 0,25 0 16,-24 0-16,-1 0 0,25 25 15,1-25-15,0 0 16,-1 0-16,26 25 0,-25-25 15,-1 0 1</inkml:trace>
  <inkml:trace contextRef="#ctx0" brushRef="#br0" timeOffset="53187">7848 2389 0,'-25'0'47,"-1"-25"-16,1 25-31,25-26 16,-25 1-1,25-1-15,0 1 0,-26 0 16,26-26-16,-25 25 0,25-50 15,0 25-15,-26-25 16,26 0-16,0-26 0,-25 1 16,25-1-16,0-25 15,0 26-15,25-1 0,-25 0 16,26 1-16,-26 25 0,0-26 16,25 51-16,-25-25 15,0 25-15,0 0 0,0 1 16,0 24-16,-25-25 15,25 26-15,-26 0 0,1-1 16,25 1-16,-25 25 0,25-26 16,-26 26-1,26-25 1,26 25 31,-1 0-47,26 0 15,-26 0-15,26 0 16,25 0-16,0 0 0,26 0 16,0-25-16,50 25 15,0-26-15,26 26 0,25-25 16,26 25-16,0-26 16,25 1-16,25 25 0,0-25 15,26-1-15,0 1 0,0 25 16,25-26-16,-25 26 15,25 0-15,-25-25 0,25 25 16,-25 0-16,-26 0 16,26-25-16,-26 25 0,-25 0 15,0 0-15,0 0 0,-50 0 16,-1 0-16,0-26 16,-25 26-16,-26 0 0,1 0 15,-1 0-15,-25 0 16,-25 0-16,-1 0 0,-25 0 15,1 0-15,-1 0 0,0 0 16,-25 0-16,-26 0 16,26 0-16,0 0 0,-26 0 15,26 0-15,-26 0 16,1-25-16,25 25 0,-26 0 16,26 0-16,-26 0 0,1 0 15,-1 0-15,26 0 16,-26-26-16,1 26 0,-1 0 15,0 0 1,1 0-16,-1 0 16,1 0-1,-26 26 1,0-1 0,0 1-16,0 24 0,0-24 15,0 50-15,0-25 16,25 25-16,-25 0 0,25 0 15,-25 26-15,26-26 16,-1 26-16,1-1 0,-1 1 16,0-26-16,-25 51 0,26-25 15,-1-1-15,1 1 16,-1 25-16,0-25 0,1 25 16,25-26-16,-26 26 15,0-25-15,1-26 0,-1 26 16,1-26-16,-1 0 0,0 0 15,-25 0-15,26-25 16,-26 25-16,0-25 0,0 0 16,25 0-16,-25 0 15,0-1-15,26 1 0,-26 0 16,0-26-16,25 26 0,-25 0 16,0-26-16,25 26 15,-25-25-15,0-1 0,0 26 16,0-26-16,0 1 15,0-1-15,0 26 0,0-26 16,0 1-16,0-1 0,0 26 16,0-26-16,0 1 15,-25-1-15,25 0 0,0 1 16,-25-1 0,25 1-16,-26-26 15,1 0-15,-1 0 16,1 0-1,0 0-15,-1 0 0,1 0 16,-1 25-16,1-25 16,-26 0-16,26 0 0,-26 0 15,26 25-15,-1-25 0,-25 26 16,26-26-16,-26 25 16,26-25-16,-26 0 0,0 26 15,-25-26-15,0 25 16,0-25-16,-26 0 0,-25 0 15,0 25-15,0-25 0,-25 0 16,25 0-16,0 0 16,0 0-16,0 26 0,25-26 15,0 25-15,26-25 16,0 26-16,0-26 0,25 25 16,0-25-16,0 25 0,1-25 15,-1 26-15,25-26 16,-24 0-16,24 25 0,1-25 15,-1 0-15,26 26 16,0-52 31</inkml:trace>
  <inkml:trace contextRef="#ctx0" brushRef="#br0" timeOffset="57267">6426 5843 0,'0'-25'16,"0"0"-16,25 50 47,1 0-31,-1 1-16,0-1 15,26 1-15,-25-1 0,24 26 16,-24-26-16,25 1 15,-26-1-15,0 0 0,1 1 16,-1-1-16,1-25 16</inkml:trace>
  <inkml:trace contextRef="#ctx0" brushRef="#br0" timeOffset="57454">6705 5691 0,'-25'-25'0,"-1"25"16,1 0-16,0 25 16,-1 0-16,1 1 0,-1-1 15,1 26-15,0 0 16,25 0-16,-26-1 0,26 1 16,-25 0-16,25 0 0,-26 0 15,26-1-15</inkml:trace>
  <inkml:trace contextRef="#ctx0" brushRef="#br0" timeOffset="57916">6477 6682 0,'0'-26'15,"-26"26"1,26 26 15,26-26-15,-26 25-16,25 0 0,0 1 15,1-26-15,-1 25 16,1 1-16,-1-26 0,0 0 16,1 0-16,-1 0 15,-25-26-15,26 26 16,-26-25-16,25-1 0,0-24 16,-25 24-16,0 1 15,26-1-15,-26 1 0,0 0 16,0 75-1,0-24 1,-26 50-16,26-25 0,0 50 16,-25-24-16,25-1 15,0 25-15,0-24 0,-25-1 16</inkml:trace>
  <inkml:trace contextRef="#ctx0" brushRef="#br0" timeOffset="59024">12496 4142 0,'-25'-26'0,"25"1"0,0-1 15,-25 26 1,25 26 15,25-1-31,-25 1 16,0-1-16,25 26 15,-25-26-15,0 26 0,26-26 16,-26 26-16,25-25 0,1-1 16,-1 0-16,-25 1 15,25-1-15,1-25 0,-1 0 16,1-25-1,-1 25-15,-25-26 0,25 1 16,-25-26-16,26 26 0,-26-26 16,0 26-16,0-26 15,0 0-15,0 26 0,0-26 16,0 25-16,-26 26 16,26 26-1,0 25-15,0-1 16,0 1-16,-25 25 15,25 1-15,0-1 0,0 0 16,0 0-16,0 0 0,25-25 16,-25 0-16,0 0 15</inkml:trace>
  <inkml:trace contextRef="#ctx0" brushRef="#br0" timeOffset="59636">12623 5488 0,'0'-26'0,"0"1"15,0 0 1,26-1-16,-1 1 0,1-1 16,24 1-1,-24 25-15,-1 0 0,1-25 16,24 25-16,-24 0 0,-1 25 15,1-25-15,-1 25 16,-25 1-16,0-1 0,0 1 16,0 24-16,-25-24 15,-1 25-15,1-1 0,-1 1 16,1-25-16,0 24 0,-1-24 16,26-1-16,0 1 15,0-1-15,26 0 0,-1 1 16,0-26-16,1 25 15,25-25-15,-1 0 0,-24-25 16,25 25-16,-1-26 0,-24 1 16</inkml:trace>
  <inkml:trace contextRef="#ctx0" brushRef="#br0" timeOffset="59810">12700 5640 0,'-26'26'0,"1"-26"16,50 0 0,26 0-16,0-26 15,0 26-15,-1-25 0,27-1 16,-1 1-16,-25 0 16,25 25-16</inkml:trace>
  <inkml:trace contextRef="#ctx0" brushRef="#br0" timeOffset="61004">13944 3024 0,'0'-25'31,"26"25"0,-1 0-31,0-26 16,1 26-16,25 0 16,-26-25-16,0 25 0,26 0 15,-25 0-15,-1 0 16,0 0-16,1 0 0,-1 0 15,-25 25 1,0 1-16,-25-26 0,25 50 16,-26-24-16,1-1 0,0 26 15,-1-26-15,1 26 16,25-25-16,-26-1 0,26 26 16,0-26-16,0 1 15,0-1-15,26 0 0,-26 1 16,25-26-16,26 25 0,-26-25 15,1 0-15,25-25 16,-26 25-16,26-26 0</inkml:trace>
  <inkml:trace contextRef="#ctx0" brushRef="#br0" timeOffset="61190">14224 3253 0,'-26'0'0,"1"0"15,25-26 1,25 26 0,1-25-1,-1 25-15,0 0 0,26-26 16,0 26-16,-26-25 16,26 25-16,-25-25 0</inkml:trace>
  <inkml:trace contextRef="#ctx0" brushRef="#br0" timeOffset="61796">14249 4142 0,'-25'-26'0,"25"1"16,25-1 0,0 26-1,1 26-15,-1-26 16,1 25-16,24 1 0,-24-1 15,25 26-15,-1-26 16,1 1-16,0-1 0,0 0 16,-26 1-16,1-1 15,-1-25-15,0 0 0</inkml:trace>
  <inkml:trace contextRef="#ctx0" brushRef="#br0" timeOffset="61988">14681 3862 0,'-26'-25'0,"1"25"15,0 25 1,25 1-16,-26-1 16,26 26-16,-25 0 15,-1-1-15,1 27 0,0-1 16,-1-25-16,1 25 15,-1-25-15,-24-1 0</inkml:trace>
  <inkml:trace contextRef="#ctx0" brushRef="#br0" timeOffset="63143">15113 1729 0,'-26'-26'0,"26"1"16,0-1-1,26 52 17,-26-1-32,25 1 15,0-1-15,1 0 0,-1 26 16,1-25-16,-1 24 15,26 1-15,-26-25 0,1 24 16,-1-24-16,0-26 16,1 25-16</inkml:trace>
  <inkml:trace contextRef="#ctx0" brushRef="#br0" timeOffset="63356">15367 1602 0,'-26'-26'0,"26"1"16,-25 25-16,25-26 0,-26 26 16,1 26-16,0-26 15,25 25-15,-26 26 16,1-26-16,-1 26 0,1 0 16,0 0-16,-1 25 0,26-25 15,-25 25-15,-1-25 16,26 0-16,-25-1 0,25-24 15</inkml:trace>
  <inkml:trace contextRef="#ctx0" brushRef="#br0" timeOffset="63611">15646 1906 0,'25'0'16,"1"26"-1,-26-1 1,0 1-16,25-26 16,-25 50-16,0-24 15,0-1-15,0 1 0,0 24 16,0-24-16,0-1 0,0 1 15</inkml:trace>
  <inkml:trace contextRef="#ctx0" brushRef="#br0" timeOffset="64032">15773 1500 0,'0'25'16,"0"1"-1,25-26-15,-25 25 16,0 1-16,26-1 16,-26 0-16,25 1 15,-25-1-15,26 1 16,-1-26-16,0 0 15,1 0-15,-1-26 16,1 1 0,-1 25-16,0-26 0,1 1 15,-26 0-15,25-26 0,-25 25 16,0 1 0,0 0-16,0 50 15,0 0 1,0 26-16,0 0 15,-25 0-15,25 0 0,0-1 16,0 1-16,0 25 16,0-25-16,0 0 0,0-26 15,0 26-15</inkml:trace>
  <inkml:trace contextRef="#ctx0" brushRef="#br0" timeOffset="64512">16383 1500 0,'-26'0'15,"26"-25"1,0-1-16,0 1 31,26 25-31,-1 0 16,0-26-16,1 26 0,-1 0 16,1 0-16,-1 0 15,0 0-15,1 0 16,-26 26-16,0-1 15,0 1 1,0-1-16,-26 0 16,26 1-16,-25-1 15,0 1-15,25-1 0,-26 26 16,26-26-16,0 1 16,0-1-16,0 0 0,0 1 15,26-1-15,-26 1 0,25-1 16,0-25-16,1 0 15,25 0-15,-26 0 0,26 0 16,-26 0-16,26-25 0,-26-1 16</inkml:trace>
  <inkml:trace contextRef="#ctx0" brushRef="#br0" timeOffset="64729">16459 1729 0,'-26'0'0,"26"-26"0,0 1 16,0-1 0,26 26-1,-1 0 1,1 0-16,24-25 0,-24 25 15</inkml:trace>
  <inkml:trace contextRef="#ctx0" brushRef="#br0" timeOffset="64998">16281 2059 0,'25'0'16,"-25"25"15,0 1-31,0-1 15,0 0-15,0 1 16,0-1-16</inkml:trace>
  <inkml:trace contextRef="#ctx0" brushRef="#br0" timeOffset="69337">609 16029 0,'0'-26'15,"26"26"-15,-26-25 16,0 0 0,-26 25-1,26-26-15,-25 26 16,-1 0-1,1 26-15,-26-26 0,26 25 16,-1 0-16,1 1 16,0-1-16,-1 1 0,1-1 15,25 0-15,0 1 0,25-1 16,-25 1 0,26-1-16,24-25 0,-24 25 15,25-25-15,-1 26 16,1-1-16,0-25 0,0 26 15,-26-1-15,1-25 0,-1 25 16,-25 1-16,0-1 16,-25 1-16,-1-1 15,-25 0-15,26 1 16,-26-26-16,0 25 0,1-25 16,24 0-16,-25 0 0,26 0 15,0-25-15,25-1 16</inkml:trace>
  <inkml:trace contextRef="#ctx0" brushRef="#br0" timeOffset="69619">990 15927 0,'-25'-25'0,"-1"25"0,1 0 16,0 0-16,25 25 31,0 1-31,25 24 16,-25-24-16,25 25 15,1-1-15,-26-24 0,25 25 16,1-1-16,-1 1 0,-25-25 15,25-1-15,1 0 16</inkml:trace>
  <inkml:trace contextRef="#ctx0" brushRef="#br0" timeOffset="70134">838 16257 0,'0'-25'31,"25"25"-31,1 0 16,24-25-16,-24 25 0,25-26 16,-1 1-16,27-1 15,-27 1-15,27 25 0,-27-25 16,1-1-16,0 1 16,-26-1-16,1 26 0,-26-25 15,25 25-15,-25-25 0,-25 25 16,25-26-1,-26 26-15,1 0 16,0 0-16,-1 0 16,26 26-16,-25-26 15,25 25-15,0 0 0,-26 26 16,26-25-16,0-1 16,0 0-16,26 1 0,-26-1 15,25 1-15,-25-1 16,26-25-16,-1 0 15,0 0-15,1 0 16,-26-25-16,25-1 16,-25 1-16,0-1 15,0 1-15,26 0 16,-1 25 31,-25 25-47,25 0 15,1 1 1,-1-26-16</inkml:trace>
  <inkml:trace contextRef="#ctx0" brushRef="#br0" timeOffset="70482">1651 15978 0,'0'-25'0,"-26"-1"16,26 1-16,-25-1 15,50 26 1,1 26 0,-26-1-1,25-25-15,0 26 0,1-1 16,-26 0-16,25 1 0,1-1 16,-1 1-1,-25-1-15,0-50 31,0-1-15,0 1-16,0-1 0,0-24 16,0 24-16,0 1 15,0-1-15,0 1 0,25 0 16,1 25-16,-1 25 16,-25 0-16,26 1 15,-1-1-15,0 1 0,-25 24 16,26-24-16,-1-1 15,1 1-15</inkml:trace>
  <inkml:trace contextRef="#ctx0" brushRef="#br0" timeOffset="70955">2311 15876 0,'25'0'0,"-25"-25"0,26 25 16,-52-25 31,1 25-32,25-26-15,-25 26 0,-1 0 16,1 0-16,-1 26 16,1-26-16,25 25 15,-25 0-15,25 1 16,0-1-16,0 1 0,0-1 15,0 0-15,25 1 16,-25-1-16,25-25 16,1 26-16,-1-26 15,1-26 1,-1 1-16,-25-1 16,0-24-16,0 24 0,0-25 15,0 1-15,0-1 16,-25 25-16,25-24 0,0-1 15,-26 25-15,26 1 16,0 50 0,0 1-16,26-1 15,-26 1-15,25 24 16,-25 1-16,25-25 0,1 24 16,-26 1-16,25-25 15,-25-1-15,26 0 0</inkml:trace>
  <inkml:trace contextRef="#ctx0" brushRef="#br0" timeOffset="71380">2743 15775 0,'0'-26'0,"0"1"15,0 0-15,0-1 0,0 1 16,-26 25-16,26-26 15,-25 1-15,0 25 16,-1 0-16,1 0 0,-1 0 16,1 25-16,25 1 15,-25-1-15,-1 1 0,1-1 16,25 26-16,-26-26 16,26 1-16,0 24 0,0-24 15,26-1-15,-1 1 16,1-1-1,-1-25-15,0 0 0,1-25 16,-1 25-16,1-26 16,-1 1-16,0-1 0,-25 1 15,26 0-15,-26-1 16,25 26-16,-25-25 16,26 25-1,-26 25-15,25-25 0,-25 26 16,25-26-16,1 25 15,-26 0-15,25-25 0,1 26 16,-1-26-16</inkml:trace>
  <inkml:trace contextRef="#ctx0" brushRef="#br0" timeOffset="71693">2895 15597 0,'0'-25'0,"0"-1"15,26 26 17,-1 26-17,0-26-15,1 25 16,25 0-16,-26 1 0,0-1 16,1 1-16,-1-26 0,1 25 15,-26 0-15,0 1 16,-26-52 15,26 1-31,-25 0 16,25-1-16,0 1 0,0-1 15,0-24-15,0 24 16,0 1-16,25 25 0,-25-26 16,26 1-16</inkml:trace>
  <inkml:trace contextRef="#ctx0" brushRef="#br0" timeOffset="72149">3784 15419 0,'0'-25'0,"-25"25"15,-1 0-15,1 0 16,0-26-16,-1 26 15,1 0-15,-1 0 16,1 0 0,0 26-1,25-1-15,0 1 16,-26-1-16,26 0 16,0 1-16,0-1 0,0 1 15,26-1-15,-26 0 16,25 1-16,0-26 15,1 0 1,-1-26-16,1 1 16,-26-26-16,25 26 15,-25-26-15,0 0 0,0 0 16,0 1-16,-25-1 16,25 0-16,0 26 0,-26-1 15,26 1-15,0-1 0,0 52 16,26-1-1,-1 1-15,-25 24 0,51 27 16,-26-27-16,1 27 16,-1-1-16,0 0 0,1 0 15</inkml:trace>
  <inkml:trace contextRef="#ctx0" brushRef="#br0" timeOffset="72650">2895 16461 0,'0'-26'16,"26"1"-16,-26-1 15,0 1 1,0 0-16,-26 25 16,1 0-1,-1 25-15,1 0 0,-26 1 16,26-1-16,-26 1 0,26-1 15,-26 0-15,25 1 16,26-1-16,0 1 16,51-1-1,-25-25-15,-1 25 16,26-25-16,0 0 0,-26 26 16,0-26-16,1 0 15,-1 25-15,-25 1 0,0-1 16,-25 0-1,-1 1-15,1-1 0,-26 1 16,26-1-16,-26-25 0,26 25 16,-1-25-16,1 0 15</inkml:trace>
  <inkml:trace contextRef="#ctx0" brushRef="#br0" timeOffset="73049">2895 16461 0,'26'-26'15,"-1"26"-15,0 0 0,-25 26 47,26-1-31,-26 0 0,0 1-16,25-1 0,-25 1 15,0-1-15,0 0 0,0 1 16,0-1-16,0 1 15,0-1-15,0-50 32,0-26-17,26 25-15,-26 1 16,25-26-16,-25 0 16,25 26-16,-25-26 0,26 26 15,-26-1-15,25 26 16,-25-25-16,26 25 0,-1 0 15,-25 25-15,25 1 0,1-1 16,-1 1-16,1-1 16,-26 0-16,25 1 0,0-1 15,-25 1-15,0-1 16,0 0-16</inkml:trace>
  <inkml:trace contextRef="#ctx0" brushRef="#br0" timeOffset="73596">3022 16689 0,'-25'0'0,"-1"0"0,1-25 16,25-1 0,25 1-1,26 0-15,-25 25 16,-1-26-16,26 1 0,-26-1 16,26 1-16,0 0 0,-26-1 15,1 26-15,-1-25 16,0-1-16,1 1 15,-26 0 1,25 25 31,-25 25-47,26 0 16,-26 1-1,25-1-15,0-25 0,1 26 16,-26-1-16,25 0 0,1 1 15,-26-1-15,25 1 16,-25-1-16,25-25 16,-50 0 15,0-25-31,25-1 0,-26 1 16,1-1-16,-1-24 15,1 24-15,0-25 0,25 1 16,0 24-16,0-25 15,0 26-15,0 0 0,25-1 16,0 26-16,1-25 16,-1 25-16,1 0 0,-1 0 15,26 0-15,-26 0 0,1 0 16,-1 25-16,0-25 16,-25 26-16,0-1 0,-25 0 15,0 1-15,-26-1 16,0 1-16</inkml:trace>
  <inkml:trace contextRef="#ctx0" brushRef="#br0" timeOffset="84274">3022 14683 0,'26'0'0,"-26"-26"16,25 26 0,0 26-1,1-26 1,-26 25-1,25-25-15,1 25 16,-1-25-16,0 26 16</inkml:trace>
  <inkml:trace contextRef="#ctx0" brushRef="#br0" timeOffset="84527">3149 14632 0,'0'25'32,"0"1"-1,0-1-31,0 0 15,0 1-15,-25-1 16,25 1 0,-26-1-16,26 0 0,-25-25 15</inkml:trace>
  <inkml:trace contextRef="#ctx0" brushRef="#br0" timeOffset="84988">3327 14657 0,'0'-25'16,"-25"25"-16,50 0 46,-25 25-14,25-25-32,-25 26 15,26-26 1,-26 25 0,25-25-1,1 0 1,-26-25-1,0-1 1,0 1 0,25 25-1,-25 25 17,25 1-17,-25-1-15,26 0 16,-26 1-16,0-1 15,25-25-15</inkml:trace>
  <inkml:trace contextRef="#ctx0" brushRef="#br0" timeOffset="85371">3708 14505 0,'-25'0'0,"50"0"78,-25 25-47,0 1-15,0-1-16,0 0 15,0 1-15,0-1 16,0 1 0,0-1-1,25-25-15,1 0 16,-1 0-1,1-25-15,-1 25 16,0 0-16</inkml:trace>
  <inkml:trace contextRef="#ctx0" brushRef="#br0" timeOffset="85541">3708 14708 0,'25'-25'47,"1"-1"-32,-1 26-15,1-25 16</inkml:trace>
  <inkml:trace contextRef="#ctx0" brushRef="#br0" timeOffset="87405">3454 14530 0,'-25'0'16,"-1"0"0,26 26-1,-25-26-15,-1 25 32,26 0-1,0 1-16,26-1 1,-26 1 0,0-1-16,25-25 15,-25 25-15,26-25 0,-26 26 16,25-26 0,0 0-16,1 0 15,-1 0 1,1 0-1,-26-26 1,25 26 0,-25-25-16,0 0 15,0-1 1,-25 26-16,25-25 0,-26-1 16,26 1-16,-25 0 15,-1-1 1,1 26-1,0 0 1,-1 0 0,26 26-16,-25-1 15,25 0 1,0 1 0,0-1-1,25 1-15,-25-1 0,26 0 16,-26 1-1,25-1 1,0-25 0,1 0 15,-1-25-15,-25-1-1,0 1-15,0 0 16,0-1-1,-25 26-15,-1-25 16,1 25-16,0 25 31,25 1-15,-26-26-16,26 25 0,0 0 16,26 1-1,-1-1 1,-25-50 31,25 25-47,-25-26 15,-25 26 17,25-25-32,0 50 46,0 1-14</inkml:trace>
  <inkml:trace contextRef="#ctx0" brushRef="#br0" timeOffset="88017">3454 14733 0,'25'0'47,"1"26"-16,-1-1-15,1-25-16,-26 26 0,25-26 15,0 25-15,26 0 16,-25-25-16,-1 26 0,0-1 16,1-25-16,-1 26 15,1-1-15,-1-25 0,26 25 16,-26-25-16,1 26 0,-1-1 15,0-25-15,1 26 16,-1-1-16,1-25 0,-1 25 16,0 1-16,26-1 15,-25-25-15,24 26 0,-24-1 16,25-25-16,-26 25 0,0-25 16,1 0-16,-1 26 15,1-26-15,-1 25 0,0-25 16,1 26-1,-1-26-15,1 25 16,-1-25-16,-25 25 16,25-25-1,-25 26-15,26-26 16,-26 25-16,25-25 47,-50 0 0</inkml:trace>
  <inkml:trace contextRef="#ctx0" brushRef="#br0" timeOffset="88539">4622 15241 0,'0'-25'0,"-25"25"0,50 0 62,-25 25-46,26-25 0,-1 0-1,1 26 1,-1-26-16,0 25 16,1-25-16,-26 26 0,25-26 15,1 25-15,-26 0 16,25-25-16,-25 26 31,0-1-15,0 1-1,0-1 17,-25-25-32,-1 25 15,1-25-15,-1 26 16,1-1-16,0-25 0,25 26 15,-26-26-15,1 0 16,25 25-16,-26-25 16,26 25-1,-25-25-15</inkml:trace>
  <inkml:trace contextRef="#ctx0" brushRef="#br0" timeOffset="89529">4826 15876 0,'0'-25'0,"0"50"63,0 1-48,0-1-15,0 1 16,0-1-16,0 0 0,0 1 15,0 25 1,25-51-16,0 25 0,1-25 16,-1 0-1,1 0-15,-1 0 0,0-25 16,-25-1-16,26 26 0,-26-25 16,0-1-16,0 1 15,0 0-15,-26 25 0,26-26 16,-25 1-16,0 25 15,-1 0-15,-25 0 0,26 0 16,0 0-16,-1 0 0,1 0 16,-1 25-1</inkml:trace>
  <inkml:trace contextRef="#ctx0" brushRef="#br0" timeOffset="89963">5003 15724 0,'-25'-25'0,"25"50"47,25 0-32,-25 1 1,26-1-16,-26 1 0,25-1 15,-25 0-15,26 1 0,-26-1 16,25 1-16,-25-1 16,25 0-16,-25 1 15,0-52 17,0 1-17,26 0 1,-1 25-16,-25-26 0,26 26 15,-26-25-15,25 25 16,0 0-16,1 0 0,-1 25 16,1 1-1,-1-1 1,-25 0-16,0 1 16,-25-26-16,-1 25 15,26 1-15,-25-26 0,-26 0 16</inkml:trace>
  <inkml:trace contextRef="#ctx0" brushRef="#br0" timeOffset="90353">5638 15724 0,'0'-25'15,"-25"25"1,0 0 15,-1 0-31,26 25 0,-25-25 16,-1 25-16,1 1 16,25-1-1,25 1 1,1-26-1,-1 0-15,1 0 0,-1 0 16,0 25-16,1-25 0,-1 0 16,1 0-16,-1 0 15,0 25-15,-25 1 16,-25-1 0,0-25-16,-1 26 15,1-26-15,-1 25 0,1-25 16,0 0-16,-1 0 15</inkml:trace>
  <inkml:trace contextRef="#ctx0" brushRef="#br0" timeOffset="90759">5892 15699 0,'0'-26'0,"-25"26"15,0 0 17,25 26-32,0-1 15,0 0 1,25 1 0,-25-1-16,25 1 15,-25-1 1,26-25-16,-1 0 0,1 0 15,-1-25 1,0 25-16,1-26 0,-1 1 16,-25-1-16,0 1 15,0 0-15,-25-1 16,-1 26-16,1-25 16,0 25-16,-1 0 15,1 0-15,-1 25 16,1-25-16,25 26 15,0-1 1</inkml:trace>
  <inkml:trace contextRef="#ctx0" brushRef="#br0" timeOffset="91000">6045 15445 0,'0'-26'16,"0"1"0,25 25-1,-25 25 1,26-25-16,-26 26 16,25-1-16,-25 0 0,25 1 15,1 25-15,-26-26 0,25 0 16,-25 1-16,0-1 15,26 1-15,-26-1 0,0 0 16</inkml:trace>
  <inkml:trace contextRef="#ctx0" brushRef="#br0" timeOffset="91275">6400 15368 0,'-25'0'0,"0"0"15,50 0 17,-25 26-17,0-1-15,25-25 16,-25 26-16,26-1 0,-26 26 15,25-26-15,-25 1 0,26-1 16,-26 0-16,0 1 16,25-1-16,-25 1 0</inkml:trace>
  <inkml:trace contextRef="#ctx0" brushRef="#br0" timeOffset="91650">6375 15673 0,'0'-25'16,"-25"25"-16,50-26 15,0 1 1,1 25-16,-1-25 0,1-1 16,24 26-16,-24-25 15,25-1-15,-1 26 0,-24-25 16,-1 0-16,1 25 0,-1-26 15,0 26-15,-25-25 16,-25 25 0,0 0-1,-1 0-15,1 0 0,-1 0 16,1 0-16,0 25 16,-1-25-16,26 26 15,-25-1-15,25 0 16,25 1-1,1-1-15,-1 1 16,26-26-16,-26 25 0,1-25 16,24 0-16,-24-25 15</inkml:trace>
  <inkml:trace contextRef="#ctx0" brushRef="#br0" timeOffset="94229">5918 16181 0,'25'0'31,"1"0"16,-26 26-47,25-26 16,0 0-16,1 25 0,-1 0 15,26 1-15,-26-26 0,26 51 16,-25-26-16,-1 0 16,26 1-16,-26-1 0,1-25 15,-26 26-15,25-1 16,-25 0-1</inkml:trace>
  <inkml:trace contextRef="#ctx0" brushRef="#br0" timeOffset="94571">6350 16308 0,'25'0'0,"0"0"47,1 0-16,-26 26-15,25-26-16,-25 25 0,26 0 15,-1 1 1,0-1-1,-25 1 1,0-1 0,-25-25-1,0 25-15,25 1 0,-51-26 16,25 25-16,1 1 0,0-26 16,-1 25-16,1-25 15</inkml:trace>
  <inkml:trace contextRef="#ctx0" brushRef="#br0" timeOffset="96315">7112 16257 0,'0'-25'16,"0"0"-1,0-1 1,0 1-16,-26-1 15,1 26 1,25-25-16,-26 25 16,1 25-16,-26-25 15,26 26-15,-1-1 16,1-25-16,-26 26 0,26-1 16,-1 0-16,1 1 15,0-1-15,25 1 0,0-1 16,0 0-16,0 1 0,0-1 15,25-25-15,-25 26 16,25-26-16,1 25 0,-1-25 16,1 25-16,24-25 15,-24 26-15,-1-26 0,26 0 16,-26 0-16,1 25 0,25-25 16,-26 26-16,0-26 15,1 25-15,-1-25 0,-25 25 16,26 1-16,-26-1 15,0 1-15,0-1 16,-26-25-16,26 25 0,-25 1 16,-1-26-16,1 25 15,0-25-15,-1 0 0,1 0 16,-1 0-16,1 0 0,-26 0 16,26 0-16,-26 0 15,26-25-15,-1 25 0,1-26 16,-1 1-16,1 25 15,25-25-15,0-1 0,0 1 16,0-1-16,25 1 16,1 0-16,-1 25 15,-25-26-15,26 26 0,-26-25 16,0 50 0</inkml:trace>
  <inkml:trace contextRef="#ctx0" brushRef="#br0" timeOffset="103879">6908 13057 0,'26'0'141,"-1"0"-32,1 0-93,-26 25-1,25-25-15,0 26 16,1-26-16,25 25 0,-26-25 16,26 26-16,-26-1 15,26-25-15,0 25 0,-26 1 16,1-26-16,24 25 0,-24-25 16,-1 26-16,1-26 15,-52 0 32</inkml:trace>
  <inkml:trace contextRef="#ctx0" brushRef="#br0" timeOffset="104299">7467 13006 0,'-25'26'63,"-1"-1"-63,1-25 15,0 25-15,-26 1 0,0-26 16,26 25-16,-26 1 16,0-1-16,0-25 0,0 25 15,1 1-15,24-1 0,-25-25 16,26 26-16,0-1 16,-1-25-16,1 25 0,-1 1 15,26-1 1</inkml:trace>
  <inkml:trace contextRef="#ctx0" brushRef="#br0" timeOffset="105626">8077 12905 0,'0'-26'16,"0"1"-1,-26 25 32,1 0-31,0 0 0,25 25-16,-26-25 0,1 26 15,-1-26-15,1 25 16,0 0-16,-1 1 15,1-1 1,25 1 0,0-1-16,0 0 15,0 1 1,0-1 0,25-25-16,1 0 15,-26 26-15,25-26 16,0 0-16,1 0 0,-1 0 15,1 0-15,-1 25 16,0-25-16,1 0 0,-1 25 16,1-25-16,-1 26 15,0-26-15,-25 25 0,0 1 16,0-1 0,0 0-1,-25 1-15,0-26 16,25 25-16,-26-25 0,1 26 15,-1-26-15,1 25 16,0-25-16,-1 0 0,1 0 16,-1 0-16,1 0 15,0-25-15,-1 25 16,1-26-16,-1 1 16,1-1-1,25 1-15,0 0 31,0-1-31,0 1 16,25 25 0,1-26 46,-1 26-31</inkml:trace>
  <inkml:trace contextRef="#ctx0" brushRef="#br0" timeOffset="130358">16941 2999 0,'0'-26'32,"-25"26"-17,0 0-15,-26 0 16,0 26-16,0-26 0,0 25 16,1 0-16,-27 1 15,27-1-15,-1 26 0,0-26 16,26 26-16,-1 0 15,1 0-15,25-26 0,0 26 16,25 0-16,1-26 0,50 1 16,0-26-16,0 0 15,26 0-15,25-51 0,-26 25 16,1-24-16,0-1 16,-26 0-16,-25 0 0,-26-25 15,-25 51-15,-51-26 0,-25 25 16,-51 1-16,-25 25 15,-26 25-15</inkml:trace>
  <inkml:trace contextRef="#ctx0" brushRef="#br0" timeOffset="131732">13563 5996 0,'0'-26'16,"-25"26"-16,-1 0 15,-24 26-15,-1-1 16,25-25-16,-24 26 0,-1-1 16,0 0-16,26 26 15,-1-25-15,1-1 0,-1 0 16,26 1-16,0-1 0,26 1 15,-1-1 1,1-25-16,24 0 0,1 0 16,25 0-16,-25 0 15,0-25-15,25-1 0,-25 26 16,-26-25-16,1-1 0,-1 1 16,-25 0-16,0-1 15,-25 26-15,-26-25 0,0 25 16,-25 0-16,-26 25 15,1 1-15</inkml:trace>
  <inkml:trace contextRef="#ctx0" brushRef="#br0" timeOffset="132546">10591 7012 0,'0'-26'0,"26"1"16,-1 0-16,-25-1 0,26 26 16,-52 0 15,1 26-31,-26-1 0,26 0 15,-26 1-15,0-1 16,0 26-16,26-26 0,-26 26 16,26-25-16,-1-1 0,26 26 15,0-26 1,26 1-16,-1-26 0,0 25 16,26-25-16,0-25 0,0 25 15,0-26-15,-1 1 16,1-1-16,0-24 0,-26 24 15,1-25-15,-26 1 16,0 24-16,0 1 0,-26-26 16,-24 26-16,-1 25 15,0 0-15,-25 25 0,0 0 16,-1 26-16</inkml:trace>
  <inkml:trace contextRef="#ctx0" brushRef="#br0" timeOffset="142221">8026 12168 0,'-25'0'16,"-1"0"-1,26 25-15,0 1 47,-25-26-31,-1 25-1,26 1 1,-25-1-16,0 0 16,25 1-16,-26-26 0,26 25 15,0 1-15,0-1 16,-25-25-16,25 25 0,0 1 16,25-1-1,1-25 1,-26 26-16,25-26 15,-25-26-15,25 26 16,-25-25-16,26 25 0,-1-26 16,1 1-16,-26 0 0,25-1 15,-25-25-15,25 26 16,-25 0-16,0-1 0,0 1 16,0-1-16,0 52 62,0-1-62,26 1 16,-26-1-1,25 0-15,1 1 16,-26-1-16,25 1 16,-25-1-1,25 0-15,1 1 16,-1-26-1,1 0 1,-1-26 0,-25 1-1,25 25-15,1-25 0,-26-26 16,25 25-16,-25-24 0,26 24 16,-1-25-16,-25 26 15,0-26-15,25 26 0,-25-1 16,0 1-16,0 0 15,-25 25 1,0 25-16,-1-25 16,26 25-16,-25 1 15,-1-1-15,26 1 16,0-1 0,0 0-16,26-25 15,-1 0-15,1 26 0,-1-26 16,0 0-1,1 0-15,-1 25 0,1-25 16,-1 0-16,0 26 16,1-26-16,-26 25 0,25-25 15,-25 25-15,0 1 0,0-1 16,-25-25-16,-1 26 16,1-1-16,0 0 0,-1-25 15,1 26-15,-1-1 16,1-25-16,0 0 0</inkml:trace>
  <inkml:trace contextRef="#ctx0" brushRef="#br0" timeOffset="143086">9118 12092 0,'-25'0'16,"-1"-26"-1,1 26 1,25-25-16,0 50 31,0 1-15,25-1-1,-25 1-15,0 24 0,0-24 16,26-1-16,-26 1 0,0-1 16,0 0-16,0 1 15,0-1-15,0-50 47,0-1-47,0 1 16,0-26-16,0 26 15,0-26-15,0-25 0,0 25 16,0 0-16,0 0 16,25 1-16,-25-1 0,26 25 15,-26 1-15,25 0 0,0 25 16,1 25 0,-26 0-16,25 1 0,-25-1 15,26 1-15,-26-1 0,25 26 16,-25-26-16,25 26 15,1-26-15,-26 1 0,0-1 16,25 1-16,1-26 31,-26-26-31,0 1 16,0-1-16,0 1 16,0 0-16,25-26 0,-25 0 15,0 26-15,25-26 16,-25 25-16,26 1 0,-1 0 15,1 25 1,-1 0-16,0 0 0,1 25 16,-1 26-16,1-26 0,-26 26 15,25-26-15,0 26 0,-25 0 16,0-26-16,26 26 16,-26-25-16,0-1 0,0 0 15</inkml:trace>
  <inkml:trace contextRef="#ctx0" brushRef="#br0" timeOffset="143464">9855 11914 0,'25'-25'0,"-25"-1"16,0 52-1,0-1 1,0 0-1,0 1-15,0-1 16,0 1-16,0-1 0,26-25 16,-26 25-16,25 1 15,-25-1-15,25-25 0,1 0 16,-1 0-16,1-25 16,-1 25-1,-25-26-15,25 1 0,-25 0 16,0-1-16,0 1 0,0-1 15,0 1-15,-25 25 32,25 25-32,0 1 15,0 25-15,-25-1 0,25 1 16,0 25-16,0-25 0,0 0 16,0 0-16,0 0 15,0-26-15,0 0 0,25 1 16</inkml:trace>
  <inkml:trace contextRef="#ctx0" brushRef="#br0" timeOffset="143711">10261 11762 0,'-25'0'0,"-1"25"31,26 0-15,26-25-16,-1 0 16,1 26-16,-1-26 0,26 25 15,-26 1-15,1-1 0,24 0 16,-24 1-16,-1-1 16,1 26-16,-1-26 15,-25 1 1</inkml:trace>
  <inkml:trace contextRef="#ctx0" brushRef="#br0" timeOffset="143889">10490 11736 0,'0'-25'16,"-26"25"-16,26 25 15,-25 1 1,25-1-16,0 26 0,-25 0 15,25-1-15,-26 1 16,1 25-16,-1 1 0,1-27 16,-26 27-16</inkml:trace>
  <inkml:trace contextRef="#ctx0" brushRef="#br0" timeOffset="145540">8737 13133 0,'0'-25'16,"0"-1"-1,0 1 1,-25 25 0,-1-25-16,1 25 15,0 0 1,-1 0-16,26 25 0,-25-25 16,-1 25-16,1 1 15,25-1-15,-25 1 0,25-1 16,0 26-16,0-26 15,0 1-15,0-1 0,25 0 16,0 1 0,1-26-16,-1 0 15,1-26-15,-1 26 16,-25-25-16,25 0 0,1-1 16,-26 1-16,0-1 15,25 1-15,-25 0 0,0-1 16,0 1-16,0-1 15,0 52 1,0-1 0,0 1-1,26-1-15,-26 0 0,0 1 16,25-1-16,-25 1 16,0-1-16,25-25 15,1 0 1,-1-25-16,1-1 15,-26 1-15,25-1 16,0 1-16,-25 0 16,0-1-16,26-25 0,-26 26 15,0 0-15,0-1 16,25 26 0,-25 26-1,0-1-15,0 0 16,0 1-16,0-1 0,26 1 15,-26-1-15,25 0 16,-25 1-16,25-26 16,1 0-1,-1 0-15,-25-26 16,26 26-16,-1-25 0,0 0 16,1-1-16,-26 1 0,25-26 15,-25 26-15,0-1 16,0-25-16,0 26 0,0 0 15,-25 25 1,-1 0 0,26 25-16,-25-25 0,0 25 15,25 1-15,-26-1 16,26 1-16,0-1 16,26-25-16,-1 25 0,0 1 15,1-26 1,-1 25-16,1-25 0,-1 26 15,0-26-15,-25 25 16,0 0-16,0 1 16,-25-1-16,0 1 15,-1-26-15,1 25 0,-1 0 16</inkml:trace>
  <inkml:trace contextRef="#ctx0" brushRef="#br0" timeOffset="146596">9880 12955 0,'-25'-25'16,"25"0"-1,0 50 17,0 0-17,0 1-15,0-1 16,25 1-16,-25-1 0,0 26 16,26-26-16,-26 1 0,0-1 15,0 0-15,25 1 16,-25-52 15,0 1-15,0 0-16,0-1 15,0-25-15,-25 1 0,25 24 16,0-50-16,0 25 0,0 0 16,0 1-16,25 24 15,-25-25-15,25 26 0,1 25 16,-1 0-16,1 25 15,-26 1-15,25 25 16,0-26-16,1 26 0,-26-26 16,25 1-16,-25 24 15,0-24-15,26-1 0,-26 1 16,0-52 15,0 1-15,25-1-16,-25 1 15,0-26-15,25 26 0,-25-1 16,26 1-16,-1 0 16,1 25-16,-1 0 15,0 25-15,1 0 16,-26 1-16,25 25 16,-25-26-16,26 0 0,-26 26 15,25-25-15,-25-1 0,25 0 16,-25 1-16</inkml:trace>
  <inkml:trace contextRef="#ctx0" brushRef="#br0" timeOffset="147099">10566 12803 0,'-25'-25'0,"-1"25"16,26 25 31,0 0-47,0 1 15,26-26 1,-26 25-16,25 1 0,0-1 16,1-25-1,-1 0 1,1 0-16,-1-25 15,-25-1 1,0 1-16,25-1 16,-25 1-16,0 0 0,0-1 15,-25 26 1,25 26-16,0 24 16,0-24-16,25 25 15,-25 25-15,26-25 16,-1-1-16,1 1 0,-26 0 15,25 0-15,-25 0 16,25-26-16,-25 0 0,-25-25 16,0 0-16,-1 0 0,1 0 15,-26-25-15,0 25 16,26-25-16,-26-26 0,26 25 16,-1 1-16,1 0 15,25-1-15,0 1 16</inkml:trace>
  <inkml:trace contextRef="#ctx0" brushRef="#br0" timeOffset="148438">10922 12854 0,'-26'0'16,"26"-26"-16,0 1 15,0 0 1,26 25-16,-1 0 31,-25 25-15,25 0 0,-25 1-1,26-1-15,-26 1 0,25-1 16,1-25-16,-26 25 15,25 1-15,0-26 0,1 0 16,-1 0 0,1 0-16,-1-26 0,-25 1 15,25 0-15,1-1 0,-26 1 16,25-26-16,-25 26 16,0-26-16,0 25 0,0 1 15,0 0-15,0 75 31,0 1-31,0 0 0,0 25 16,0 0-16,0 1 16,0 24-16,0-25 0,0 26 15,0-26-15,26 0 16,-26-25-16,0 0 0,0-26 16,-26 1-16,1-1 15,-1-25-15,1 0 0,0-25 16,-26-26-16,25 26 0,-24-52 15,24 27-15,26-1 16,0-25-16,0 25 0,0 0 16,26 0-16,-1 26 0,26-1 15,-26 1-15,26 25 16,-26 0-16,26 25 0,-25 1 16,24-26-16</inkml:trace>
  <inkml:trace contextRef="#ctx0" brushRef="#br0" timeOffset="149812">8991 13997 0,'-25'-26'16,"25"1"-16,0 0 15,0-26-15,0 25 16,0 1-16,0 0 0,0-1 15,-26 26 1,1 0 0,0 26-16,-1-1 0,-25 26 15,1-26-15,24 26 16,-25 0-16,26 0 0,0-1 16,25-24-16,0 25 15,0-26-15,0 0 0,25 1 16,0-26-16,1 0 0,25 0 15,-26 0-15,0 0 16,26-26-16,-25 1 0,-1-26 16,0 26-16,1-1 15,-26-24-15,25 24 0,-25-25 16,0 26-16,0 0 0,0-1 16,-25 1-16,-1 25 15,26 25 1,0 1-16,0-1 15,0 26-15,0-26 0,0 26 16,0-26-16,26 1 0,-1-1 16,-25 1-16,26-26 15,24 25 1,-24-25-16,-1-25 0,1 25 0,-1-26 16,0 1-16,1-1 15,-1 1-15,-25-26 0,26 26 16,-26-26-16,25 26 15,-25-1-15,0-25 0,0 26 16,-25 0-16,25-1 16,-26 26-16,1 0 15,25 26 1,0-1 0,0 0-1,0 1-15,0-1 16,25 1-1,1-1 1,-1-25 0,0 25-16,1-25 15,-1 0-15,1 0 16,-1 0 0,0 26-16,1-26 15,-26 25 1,25 1-16,-25-1 0,26 0 15,-26 1-15,0-1 0,0 1 16,0-1-16,0 0 16,-26 1-16,1-1 0,-1-25 15,1 26-15,-26-26 16,26 0-16,-1 0 0,-24 0 16,50-26-16</inkml:trace>
  <inkml:trace contextRef="#ctx0" brushRef="#br0" timeOffset="150539">10160 13794 0,'0'-26'16,"0"1"-16,-26 25 16,26-26-16,26 26 31,-26 26-31,0 25 15,25-26-15,-25 26 16,0-26-16,0 26 0,0 0 16,25 0-16,-25-26 15,0 0-15,0 1 0,0-1 16,0 1-16,0-52 31,0 1-31,0-1 16,0-24-16,0 24 15,0-25-15,0-25 0,0 25 16,0-25-16,26 25 0,-26 1 16,25-1-16,-25 25 15,26 1-15,-1 25 0,0 25 16,1 1 0,-26-1-16,25 26 0,1 0 15,-26 0-15,0-1 0,25 1 16,-25 0-16,0 0 15,0-26-15,25 1 0,-25-1 16,0-50 0,0-1-1,0 1-15,0-26 0,26 0 16,-26 0-16,0 1 16,0 24-16,25-25 0,-25 26 15,26 0-15,-26-1 16,25 26-16,0 26 0,1-1 15,-26 26-15,25-26 0,-25 26 16,26 0-16,-26 0 16,0-1-16,0-24 0,25-1 15,-25 1-15,0-1 16</inkml:trace>
  <inkml:trace contextRef="#ctx0" brushRef="#br0" timeOffset="151006">10845 13743 0,'0'-26'0,"-25"26"16,25 26-1,0-1-15,-25 1 16,25-1-16,0 0 0,-26 1 16,26-1-16,0 1 15,26-1-15,-26 0 0,25 1 16,0-1-16,1-25 0,-1 26 15,1-26-15,-1 0 16,0 0-16,1-26 0,-1 26 16,1-25-16,-26-1 15,25 1-15,-25 0 0,0-1 16,0 1-16,0-1 0,-25 1 16,-1 50-1,26 1-15,0-1 16,-25 1-16,25 24 0,0 1 15,0 0-15,0 0 16,0 0-16,0-1 0,25-24 16,-25 25-16,0-26 15,0 0-15,0 1 0,-25-26 16,25 25-16,-26-25 0,1 0 16,0-25-1,-1-1-15,1 26 0,-1-25 16,26 0-16,-25 25 15,25-26-15,0 1 0,0-1 16,0 1-16</inkml:trace>
  <inkml:trace contextRef="#ctx0" brushRef="#br0" timeOffset="151330">11226 13717 0,'-25'0'16,"25"-25"0,-25 25-16,25-25 15,25-1 1,0 26-16,1 0 16,25 0-16,-26 0 0,26 0 15,-26 0-15,1 26 16,-1-1-16,0 0 0,-25 1 15,0-1-15,0 26 0,-25-26 16,0 26-16,-1 0 16,26-26-16,-25 26 0,-1-25 15,26-1-15,0 0 16,0 1-16,26-26 0,-1 0 16,1 0-16,-1 0 15,0-26-15</inkml:trace>
  <inkml:trace contextRef="#ctx0" brushRef="#br0" timeOffset="151456">11480 13946 0,'-25'0'16,"0"-25"-16,-1 25 15,26-26-15,-25 26 16,25-25-16,25 25 16,1-26-16,24 1 15,1 25-15,0-25 0</inkml:trace>
  <inkml:trace contextRef="#ctx0" brushRef="#br0" timeOffset="155469">5461 6047 0,'-26'-26'15,"26"1"1,0 50 31,0 1-47,26-1 16,-26 0-16,0 1 0,25 25 15,-25-26-15,25 26 16,-25-26-16,0 1 0,26-1 15,-26 0-15,0 1 16,0-1-16,-26-50 31,26-1-15,-25 1-16,25 0 0,-25-26 16,25 0-16,0 0 15,0 0-15,0 26 0,0-26 16,0 26-16,0-1 0,0 1 15,25 25-15,0 25 16,1 1-16,-26-1 16,25 1-16,1-1 15,-26 0-15,0 1 0,25-1 16,-25 1-16,0-1 16,25-25-1,-25-25-15,0-1 16,0 1-16,26-1 15,-26 1-15,25 0 16,-25-1-16,26 1 0,-1-1 16,-25 1-16,25 25 15,1 0-15,-1 25 0,1 1 16,-1-1-16,0 26 16,1-26-16,-26 26 0,25 0 15,1-26-15,-1 26 0,-25-25 16</inkml:trace>
  <inkml:trace contextRef="#ctx0" brushRef="#br0" timeOffset="155776">6019 6047 0,'0'-26'0,"0"1"16,0-1-16,0 52 15,0-1 1,0 1-1,26-26-15,-26 25 0,25 0 16,1-25 0,-26 26-16,25-26 0,0 0 15,-25-26-15,26 26 16,-26-25-16,25 0 16,-25-1-16,0 1 15,0-1 1,0 52-1,0-1-15,0 1 0,0 24 16,26 27-16,-26-1 16,25 0-16,-25 0 0,0 26 15</inkml:trace>
  <inkml:trace contextRef="#ctx0" brushRef="#br0" timeOffset="156440">5740 7266 0,'0'-26'0,"-25"1"16,25 0-16,-26-1 0,26 1 15,-25 25-15,25-26 16,0 52 0,25-1-16,-25 1 15,26-1-15,-26 0 0,25 26 16,-25 0-16,25-26 0,-25 26 16,0-25-16,26 24 15,-26-24-15,0-1 0,0 1 16,0-52-1,0 1 1,0-1-16,-26-24 0,26-1 16,0 0-16,0-25 15,0 0-15,0 25 0,0-25 16,0 25-16,0-25 16,0 50-16,26 1 0,-26-1 15,25 52-15,-25-1 16,26 1-16,-26 24 15,25-24-15,0 25 0,-25-26 16,0 0-16,26 1 16,-26-1-16,25-25 15,-25-25 1,0-26 0,0 26-16,26-26 0,-26 0 15,0 26-15,25-26 0,-25 0 16,0 26-16,25-1 15,1 26-15,-1 26 16,-25-1-16,26 0 16,-1 26-16,0 0 0,1 0 15,-26-26-15,25 26 0,-25-26 16,26 1-16,-26 25 16</inkml:trace>
  <inkml:trace contextRef="#ctx0" brushRef="#br0" timeOffset="156754">6223 7012 0,'0'-51'0,"0"0"16,0 26-16,0-1 16,0 1-16,25 25 15,-25 25 1,25 1-16,-25-1 16,26 1-16,-26-1 15,25 0-15,1 1 16,-1-26-1,-25-26-15,25 26 0,-25-25 16,26 25-16,-26-25 16,0-1-16,0 1 0,0-1 15,0 1-15,0 0 16,25 25 0,-25 25-1,0 0-15,26 26 0,-26 0 16,25 0-16,0 25 0,-25-25 15,0 25-15,0-25 16,0 0-16,0-1 0</inkml:trace>
  <inkml:trace contextRef="#ctx0" brushRef="#br0" timeOffset="158280">11684 4370 0,'0'-25'16,"0"-1"-1,-26 1-15,26 0 16,0 50 31,26 0-47,-26 1 15,25-1-15,0 26 0,-25-26 16,26 26-16,-1-25 16,-25-1-16,26 0 0,-26 1 15,0-1-15,0 1 0,0-1 32,-26-50-17,26-1-15,-25 1 16,25-26-16,0 26 15,-26-26-15,26 25 0,0-24 16,0 24-16,0-25 16,0 26-16,0 0 0,0-1 15,0 52 1,26-1-16,-26 0 16,25 1-16,-25-1 0,0 1 15,26-1-15,-26 0 16,25-25-16,-25 26 15,0-52 1,25 26 0,-25-25-16,0 0 0,26-1 15,-26 1 1,25-1-16,1 26 16,-1 26-1,-25-1 1,25 26-16,-25-26 0,26 1 15,-26 25-15,25-26 0,-25 0 16,26 1-16,-26-1 16,25 1-16,-25-52 31,25 26-31,-25-25 0,0-1 16,26 1-1,-26 0-15,0-1 0,0 1 16,0-1-16,0 1 0,-26 0 15,26 50 17,0 0-32,0 1 15,0-1-15,0 1 16,26-26-16,-26 25 16,25-25-1,1-25 1,-1 25-16,0 0 15,1-26-15,-1 26 0,1 0 16,-26-25-16,25 25 0,-25-26 16,25 26-16,-25-25 15,0 0 1,0 50 15,0 0-31,26 1 16,-26 25-16,25-1 15,1 1-15,-1 25 0,0 1 16,-25-27-16,26 27 0,-26-1 16,0-25-16,-26 25 15,-24-25-15</inkml:trace>
  <inkml:trace contextRef="#ctx0" brushRef="#br0" timeOffset="159361">11836 5920 0,'-25'-26'15,"25"1"-15,0-1 0,0 1 16,0 0-16,0-1 15,0 52 1,0-1 0,0 0-16,0 26 0,0-25 15,0-1-15,25 26 16,-25-26-16,0 1 0,25-1 16,-25 0-16,0-50 31,0 0-16,0-26 1,0 25-16,0-24 0,26-1 16,-26-25-16,0 25 0,0 0 15,25 0-15,-25 26 16,0-1-16,0 1 0,26 25 16,-1 25-1,-25 1-15,25 25 0,-25-26 16,26 26-16,-26-26 0,25 1 15,-25-1-15,0 0 16,26-25-16,-26 26 0,25-52 31,-25 1-15,0 0-16,0-26 16,0 25-16,25-24 0,-25 24 15,0 1-15,26-1 0,-26 1 16,25 25-16,-25 25 15,26 1-15,-26-1 16,25 1-16,-25 24 0,0-24 16,25 25-16,-25-26 15,26 0-15,-26 1 0,25-1 16,1-25 0,-26-25-16,25-1 15,0 1-15,-25 0 16,26-1-16,-26-25 15,0 26-15,0 0 0,0-1 16,0 1 0,0 50-1,0 1 1,0-1 0,25 0-16,1 1 15,-1-26 1,0 0-1,1-26 1,-1 1 0,-25 0-16,0-1 0,0 1 15,0 50 17,0 1-32,26-1 0,-26 26 15,0 25-15,25-25 16,-25 25-16,0 0 0,-25 0 15,-26 1-15</inkml:trace>
  <inkml:trace contextRef="#ctx0" brushRef="#br0" timeOffset="160880">13589 3126 0,'-26'0'0,"26"25"62,0 0-62,0 1 16,0-1-16,0 1 0,0-1 16,0 26-16,0-26 15,0 26-15,0-26 0,26 1 16,-26-1-16,0 1 0,25-26 31,-25-26-15,0 1-1,0-1-15,0-24 0,0 24 16,0-25-16,0 26 0,0-26 16,0 26-16,0-1 15,0 1-15,0 0 0,0-1 16,25 77 15,1-26-15,-1 1-16,-25-1 0,26 1 15,-26-1-15,25-25 0,-25 25 16,25-25-16,1 0 31,-26-25-31,25 25 16,-25-25 0,26-1-16,-26 1 15,0-1 1,0 52 31,0-1-47,0 1 0,0-1 15,25 0 1,-25 1-16,0-1 0,25 1 16,1-26-16,-26 25 15,25-25 1,-25-25-16,26 25 15,-26-26 1,25 26-16,-25-25 16,0 50 46,25-25-15,-25-25-16,0 50 1,0 1-17,0 24-15,0-24 16,26 25-16,-26 25 15,0 0-15,25 0 0,-25 0 16,0 1-16,-25-1 0</inkml:trace>
  <inkml:trace contextRef="#ctx0" brushRef="#br0" timeOffset="162602">14351 1754 0,'-26'0'0,"26"-25"15,-25-1 1,25 1-16,-26-1 16,26 1-1,0 50 17,0 1-32,0-1 0,0 1 15,0-1-15,0 26 0,0-26 16,26 26-16,-26-26 15,0 1-15,0-1 0,0 1 16,0-52 15,0 1-31,0-1 16,0 1-16,0-26 0,0 26 16,0-26-16,0 0 15,25 0-15,-25 1 0,0-1 16,0 25-1,0 1-15,0 0 0,0 50 32,0 0-32,0 1 0,0-1 15,0 1-15,26-26 0,-26 25 16,0 0-16,0 1 16,25-26-1,0-26 1,1 1-1,-1 0-15,1 25 0,-1-26 16,0 1-16,1-1 16,-1 26-16,1 0 15,-1 26 1,-25-1 0,25-25-16,-25 26 0,0-1 15,26 0-15,-26 1 16,0-1-16,0 1 31,25-26-31,-25-26 16,26 26-16,-26-25 0,25-1 15,0 1 1,-25 0-16,26 25 16,-26-26-16,0 1 0,0-1 31,0 52 16,25-1-32,-25 1 1,26-1-16,-26 0 16,25-25-1,0 0 16,-25-25-31,26 0 16,-26-1 0,0 52 15,25-1-31,-25 26 16,0 0-16,26-1 15,-26 27-15,25-1 0,0 0 16,-25-25-16,0 25 15,0-25-15,0-26 0,-50 1 16,24-1-16,-25 0 16,1-25-16,-1-25 0,0 0 15,26-1-15,-1-50 0,52 0 16,-1 0-16,26-26 16,25 0-16,26 26 0,-26-25 15,0 24-15,0 27 0,-25 24 16,-26 26-16,1 0 15</inkml:trace>
  <inkml:trace contextRef="#ctx0" brushRef="#br0" timeOffset="169416">6959 13159 0,'26'0'109,"-26"-26"-109,25 26 31,0 0-31,-25-25 16,26 25-16,-1 0 16,1 0-1,-52 0 32,1 25-31,-1-25-1,1 0-15,25 26 0,-25-26 16,-1 0-16,1 0 0,-1 0 16,52-26 15,-1 26-15,26-25-16,-26 25 0,26-26 15,-25 26-15,-1-25 0,26 25 16,-26 0-16,1 0 15,-26 25 1,-26-25 0,1 0-16,25 26 0,-26-1 15,1-25-15,0 26 16,-1-26-16,1 0 0,25 25 16,-26-25-16,52 0 31,-1 0-16,1-25-15,-1 25 16,0 0-16,1 0 16,-26 25-1,-26 0 1,1 1 0,0-1-1,-1-25 1,52 0 46,-26-25-62</inkml:trace>
  <inkml:trace contextRef="#ctx0" brushRef="#br0" timeOffset="170565">8280 12828 0,'-25'-25'31,"-1"25"-15,1 0-16,-1 0 15,1 0-15,0 0 16,-26 0-1,25 0-15,1 0 0,0 0 16,-26 0-16,25 0 16,1 25-16,0-25 0,-1 0 15,1 26-15,-1-26 0,1 25 16,0-25-16,-1 26 16,1-1-16,-1 0 0,1-25 15,25 51-15,-25-25 16,-1-1-16,26 0 0,-25 1 15,25-1-15,-26 1 0,26-1 16,0 0-16,0 1 16,0 25-16,0-26 0,26 0 15,-26 1-15,25-1 0,1 1 16,-1-1-16,0 0 16,26 1-16,-25-26 0,24 25 15,-24-25-15,25 26 16,-26-26-16,26 0 0,-26 0 15,26 0-15,-26 0 0,26 0 16,-25 0-16,-1 0 16,0 0-16,26-26 0,-25 1 15,-1 25-15,0-26 16,1 1-16,-1 0 0,-25-1 16,26 1-16,-1-1 0,-25 1 15,0 0-15,0-1 16,0-25-16,0 26 0,0 0 15,0-26-15,-25 25 16,25 1-16,-26-26 0,26 26 16,-25-1-16,-1 1 15,1 25-15,0-25 16,-1 25-16,1 0 0,-1 0 16,1 0-16,0 0 15,-1 0-15,1 0 0,-1 0 16,1 0-1,0 0-15,-1 0 16,1 0 31,25 25 0,25-25-16,-25-25 32</inkml:trace>
  <inkml:trace contextRef="#ctx0" brushRef="#br0" timeOffset="171561">11811 12524 0,'-26'0'94,"26"25"-63,0 0-15,0 1-1,-25-1-15,25 1 0,-26-1 16,1 0-16,0 1 15,-1-1-15,1 1 0,-1-1 16,1 0-16,25 1 16,-25-1-16,25 1 15,25-26 1,0 0 0,1-26-16,-1 26 0,1 0 15,24 0-15,-24 0 16,25 0-16,-1 0 0,-24 0 15,25 0-15,-26 0 0,0 26 16,1-26-16,-1 25 16,1-25-16,-1 25 0,0-25 15,-25 26 1</inkml:trace>
  <inkml:trace contextRef="#ctx0" brushRef="#br0" timeOffset="171988">11785 12803 0,'-25'0'0,"-1"0"15,26-25 32,26 25 0,-1-26-31,26 26-16,0-25 15,0 25-15,50-26 0,-25 1 16,26 0-16,25-1 15,0-25-15,0 26 0,-25 0 16,25-1-16,-26 1 0,-25-1 16,1 1-16,-1 25 15,-25-25-15,-26 25 0,0 0 16,-25-26-16,-25 26 31,25 26-31,-25-26 16,-1 25-1</inkml:trace>
  <inkml:trace contextRef="#ctx0" brushRef="#br0" timeOffset="182463">13411 12778 0,'0'-26'16,"0"1"15,0 50 16,0 1-47,0-1 15,0 0-15,0 1 0,0-1 16,0 1-16,0-1 16,0 0-16,0 1 0,0-1 15,0 1-15,0-1 16,0 0-16,0 1 0,25-26 15,26 0 1,0 0-16,0-26 16,50 1-16,1 0 0,25-26 15,51-25-15,25-1 16,25 1-16,52-25 0,25-1 16,25 0-16,25-25 15,1 26-15,25-1 0,0 1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0T07:39:03.143"/>
    </inkml:context>
    <inkml:brush xml:id="br0">
      <inkml:brushProperty name="width" value="0.05" units="cm"/>
      <inkml:brushProperty name="height" value="0.05" units="cm"/>
      <inkml:brushProperty name="fitToCurve" value="1"/>
    </inkml:brush>
  </inkml:definitions>
  <inkml:trace contextRef="#ctx0" brushRef="#br0">15723 2006 0,'-25'-25'15,"25"-1"1,0 1 0,-26 25 46,1 0-46,-1 0-16,1 0 15,-26 0-15,26 0 0,-1 0 16,1 25-16,0-25 16,-1 26-16,1-26 0,-1 25 15,1 1-15,0-1 16,25 0-16,0 1 16,0-1-16,0 1 15,25 24-15,-25-24 0,25-26 16,1 25-16,-1 1 0,1-26 15,-1 0-15,0 0 16,1-26-16,25 26 0,-26-25 16,0-1-16,1-24 15,-1 24-15,1-25 0,-1 26 16,0-26-16,1 0 0,-1 1 16,-25-1-16,26-25 15,-26 25-15,0-25 0,25 25 16,-25 0-16,0 0 15,25 26-15,-25-1 0,0 52 16,-25-1 0,25 26-16,0 0 15,-25 0-15,25 25 0,0-25 16,0 25-16,0-25 0,25-1 16,-25 1-16,25 0 15,-25 0-15,0-26 0,26 1 16,-26-1-16</inkml:trace>
  <inkml:trace contextRef="#ctx0" brushRef="#br0" timeOffset="396">16282 1778 0,'0'-26'15,"-26"26"-15,1 0 16,0 26 0,-1-1-16,1 0 0,25 1 15,-26-1-15,26 26 0,0-26 16,0 1-16,26 25 16,-1-26-16,1 0 0,-1 1 15,0-26-15,26 25 16,-25-25-16,24 0 0,-24 0 15,25 0-15,-26-25 0,0 25 16,1-26-16,-26 1 16,0 0-16,0-1 0,0-25 15,0 26-15,-26 0 16,1-1-16,0 1 0,-1-1 16,-25 1-16,26 25 0,0 0 15,-1 0-15,1 0 16,-1 0-16,1 25 15</inkml:trace>
  <inkml:trace contextRef="#ctx0" brushRef="#br0" timeOffset="1038">17222 1778 0,'-26'0'16,"26"-26"-16,-25 26 15,25 26 16,0-1-31,0 0 16,0 1-16,0-1 0,0 1 16,0-1-16,25 0 15,1 1-15,-26-1 0,50 1 16,-24-1-16,-1-25 0,1 25 16,-1-25-16,0 0 15,1 0-15,-1-25 16,1 0-16,-26-1 15,0 1-15,0-1 16,0 1-16,0 0 16,-26-1-16,26 1 15,-25 25-15,25 25 32,0 1-32,0-1 0,25 0 15,-25 26-15,0-25 0,26 24 16,-26 1-16,25 0 15,-25 0-15,0 0 0,0-1 16,0 1-16,0-25 16,-25-1-16,-1 0 0,1-25 15,-26 26-15,26-26 16,-26 0-16,25-26 0,1 1 16,0 0-16,-1-1 0,1-25 15,25 1-15,0-1 16,25 0-16,1 0 0,-1 26 15,0-26-15,1 26 0,25 25 16,-26-26-16,0 26 16,26 0-16</inkml:trace>
  <inkml:trace contextRef="#ctx0" brushRef="#br0" timeOffset="5089">22962 1371 0,'0'-25'0,"0"-1"16,0 1-16,0 0 15,0-1 1,0 1-16,0 50 47,0 1-47,0 24 15,0-24-15,0-1 16,0 26-16,0 0 0,0 0 16,0-1-16,0-24 15,0 25-15,25-26 0,-25 0 16,0 26-16,26-25 0,-26-1 16</inkml:trace>
  <inkml:trace contextRef="#ctx0" brushRef="#br0" timeOffset="4046">21692 1244 0,'0'26'47,"0"-1"-47,0 0 16,0 1-16,0-1 16,-25 26-16,25-26 0,0 26 15,-26 0-15,26 0 16,0 0-16,0-26 0,0 26 15,0-26-15,26 26 0,-26-26 16,0 1-16,25-26 16,-25 25-16,25-25 0</inkml:trace>
  <inkml:trace contextRef="#ctx0" brushRef="#br0" timeOffset="4549">21717 1625 0,'-25'-25'15,"0"25"-15,-1 0 16,26-26-16,-25 26 0,-1 0 16,1 0-1,50 0 1,1 0-16,-1 0 16,1 0-16,24 0 15,-24 0-15,25 0 0,-1 0 16,1 0-16,-25 0 0,-1 0 15,0 0-15,1-25 16,-1 25-16,-25 25 47,-25-25-47,25 26 0,-26-1 16,26 1-16,0-1 15,-25 0-15,25 1 0,0-1 16,0 1-16,25-1 15,-25 0-15,26-25 16,-1 0-16,1 0 0,-1 0 16,26 0-16,-26 0 15,1-25-15,-1 0 0,0 25 16,1-26-16,-26 1 0,0-1 16,-26 1-16,1 0 15,25-1-15,-25 26 0,-1-25 16,-25-1-16,26 26 15,0 0-15,-1 0 16,1 0-16,25 26 31</inkml:trace>
  <inkml:trace contextRef="#ctx0" brushRef="#br0" timeOffset="2383">19101 1803 0,'0'-25'0,"0"-1"15,0 52 32,0-1-31,0 0-1,0 1-15,26-1 0,-26 1 16,0-1-16,25 0 0,-25 1 16,0-1-1,0-50 17,0-1-17,0 1-15,0 0 16,0-1-16,0 1 15,25-26-15,1 26 0,-26-1 16,25 1-16,1-1 16,-1 26-16,0-25 0,1 25 15,-1 0-15,1 25 16,-1-25-16,-25 26 16,25-1-16,-25 1 0,0-1 15,26 26-15,-26-26 0,0 1 16,0-1-16,0 0 15,0 1-15</inkml:trace>
  <inkml:trace contextRef="#ctx0" brushRef="#br0" timeOffset="2797">19711 1778 0,'25'0'79,"1"0"-64,-1 0-15,0 0 0,1 0 16,-1-26-16,1 26 0,-26-25 15,25 25-15,-25-26 16,25 1-16,-50 0 16,25-1-16,-25 26 0,-1-25 15,1 25-15,-1-26 16,1 26-16,0 0 0,-1 26 16,1-1-16,-1 1 15,1-1-15,25 0 0,-25 26 16,25-25-16,0 24 0,0-24 15,25-1-15,0 26 16,1-26-16,25-25 0,-26 26 16,26-26-16,0 0 15</inkml:trace>
  <inkml:trace contextRef="#ctx0" brushRef="#br0" timeOffset="3187">20092 1727 0,'0'-26'0,"-26"26"16,1 0 15,25 26-31,25-26 16,-25 25 0,26-25-16,-1 0 15,1 26-15,-1-26 0,0 0 16,26 0-16,-25-26 15,-1 26-15,0-25 0,1 25 16,-26-26-16,25 1 0,1 25 16,-26-25-16,0-1 15,0 1-15,-26 25 0,26-26 16,-25 1-16,-1 25 16,1 0-16,0 0 0,-1 0 15,-25 25-15,26 1 16,0-1-16,-1 1 0,1-1 15,25 0-15,-26 26 0,26-25 16,0-1-16,26 0 16,-26 1-16,25-1 0,1 1 15,24-1-15,-24-25 0</inkml:trace>
  <inkml:trace contextRef="#ctx0" brushRef="#br0" timeOffset="3704">20803 1574 0,'0'-25'0,"-25"25"16,-1 0-16,1 25 15,-1-25-15,1 26 16,0-26-16,-1 25 0,1-25 15,-1 26-15,1-26 16,25 25-16,-25-25 0,25 25 16,-26-25-16,26 26 0,0-1 15,0 1 1,26-1-16,-1-25 16,-25 25-16,25-25 15,1 0-15,-26-25 16,25 25-16,1-25 0,-1 25 15,0-26-15,1-25 16,-1 26-16,1 0 0,-1-26 16,0 0-16,1 26 15,-26-26-15,0 0 0,25 0 16,-25 0-16,0 26 0,0-26 16,0 26-16,-25 25 15,-1 0 1,26 25-16,0 1 0,0 24 15,0-24-15,0 25 16,0-1-16,0 1 0,0 0 16,0 0-16,0 0 15,0-1-15,26-24 0,-26 25 16,0-26-16,0 0 16</inkml:trace>
  <inkml:trace contextRef="#ctx0" brushRef="#br0" timeOffset="1466">17806 1778 0,'0'-26'0,"-26"26"32,26 26-17,0-1 1,-25 0-16,25 1 0,0-1 15,0 26-15,0-26 16,25 1-16,-25-1 0,0 1 16,26-1-16,-26 0 15,25-25-15,1 0 0,-1 0 16,0 0-16,-25-25 16,26 0-1,-26-1-15,0 1 0,25-26 16,-25 26-16,0-1 15,0-25-15,0 26 0,0 0 16,-25-1-16,-1 26 16,1 0-1,0 0-15,-1 26 16,26-1 0,0 0-16</inkml:trace>
  <inkml:trace contextRef="#ctx0" brushRef="#br0" timeOffset="1855">18111 1778 0,'0'25'62,"0"0"-46,0 1-16,0-1 0,0 1 15,0-1-15,25 0 0,-25 1 16,0-1-16,25 1 16,1-26-16,-26 25 0,25-25 15,1 0 1,-1 0-16,0-25 15,1-1-15,-1 1 0,-25-1 16,26 1-16,-26 0 16,25-1-16,-25 1 0,0-1 15,0 1-15,0 0 16,-25 25 0</inkml:trace>
  <inkml:trace contextRef="#ctx0" brushRef="#br0" timeOffset="6033">23419 1574 0,'0'-25'0,"-25"0"16,-1-1-1,1 26-15,0 0 16,25 26 0,-26-26-1,26 25-15,0 0 0,0 1 16,0-1-16,0 1 16,0-1-16,0 0 15,0 1-15,26-1 16,-1-25-16,-25 26 15,25-26-15,1 0 0,-1-26 16,1 1 0,-26-1-1,0 1-15,0 0 0,0-1 16,-26 1 0,1-1-16,25 1 0,-26 25 15,1-25-15,0-1 16,-1 26-1,26 26 1,26-26 0,-1 25-16,0-25 15,26 0-15,0 0 16,0 0-16,0 0 0,-1 0 16,27 0-16,-27 0 0,1 0 15,0 0-15,-26 0 16,26 0-16,-51-25 0,26 25 15,-26-26 1,0 1 0,-26 25-16,26-26 0,-25 26 15,25-25-15,-26 25 16,1 0-16,0 0 16,-1 0-16,1 0 15,-1 25-15,1 1 0,25-1 16,-25 1-16,-1-1 0,26 0 15,-25 1-15,25-1 16,0 1-16,25-1 16,1 0-1,-1-25-15,0 26 16,1-26-16,-1 0 0,1 0 16,-1-26-16,0 1 15,1 0 1,-26-1-16,0 1 15,25 25-15,-25-26 0,0 1 16,0 50 15,0 1-15,0-1-16,0 1 16,0-1-16,26 0 15,-26 1-15,25-26 16,-25 25-16,25-25 15,1 0-15,-1 0 0,1-25 16,24 25-16,1-26 16</inkml:trace>
  <inkml:trace contextRef="#ctx0" brushRef="#br0" timeOffset="6488">24410 1625 0,'25'-25'0,"1"-1"16,-1 26-16,-25-25 0,25 0 15,-25-1 1,0 1-16,-25 25 15,0-26-15,-1 26 16,1 0-16,-26 0 16,26 0-16,-1 0 0,-25 0 15,26 26-15,0-26 0,-1 25 16,1 1 0,25-1-16,0 0 15,0 1 1,25-26-16,1 25 15,24-25 1,-24 0-16,-1 0 0,1 0 16,-1 0-16,26-25 0,-26 25 15,1-26-15,-1 1 16,-25 0-16,25-1 0,-25-25 16,26 26-16,-26 0 15,0-26-15,0 0 0,0 0 16,0 26-16,0-26 0,0 26 15,0-1-15,-26 1 16,26-1-16,-25 52 16,25-1-16,0 1 15,-25 24-15,25-24 16,0 25-16,0 25 0,0-25 16,25 25-16,-25-25 15,0 25-15,25 0 0,-25-25 16</inkml:trace>
  <inkml:trace contextRef="#ctx0" brushRef="#br0" timeOffset="7920">18009 3098 0,'25'0'0,"-25"-25"16,0 0 0,26-1-16,-1 1 15,-25-1-15,26 1 0,-26 0 16,0-1-16,0 1 16,0-1-16,-26 1 0,1 0 15,-1 50 1,1-25-16,25 25 15,-25 1-15,-1-1 0,1 1 16,25 24-16,-26-24 16,1 25-16,25-26 0,0 0 15,0 1-15,0-1 0,25 1 16,1-1 0,-1-25-16,1 0 15,-1 0 1,0 0-16,1-25 0,-1 25 15,1-26-15,-1 1 0,0-1 16,-25 1-16,26 0 16,-26-1-16,0-25 0,25 26 15,-25 0-15,0-1 16,0 52 15,-25-26-31,25 25 16,0 0-16,0 26 0,0-25 15,0-1-15,0 0 16,0 1-16,25-1 0,-25 1 16,26-1-16,-1-25 0,-25 25 15,25-25-15,1 0 16,-1 0-16,1-25 0,-1 25 16,0-25-16,26-1 15,-51 1-15,26-1 0,-1-24 16,0 24-16,-25-25 0,0 1 15,0-1-15,0 0 16,0 0-16,0 26 0,0-26 16,0 26-16,-25-1 15,25 1-15,-25 25 16,25 25 0,0 26-16,0-26 15,0 26-15,-26 0 0,26-26 16,0 26-16,0 0 15,26 0-15,-26-26 0,25 26 16,0-26-16,1 1 0,-1-1 16,1-25-16,24 26 15,-24-26-15,25 0 0,-26 0 16,26-26-16,0 26 16,-26-25-16,0-1 0,1 1 15,-1-26-15,-25 26 0,0-26 16,0 0-16,0 0 15,0 1-15,-25-1 0,-1 0 16,26 26-16,-25-26 0,25 25 16,-25 1-1,25 50-15,0 1 16,0 25 0,-26-26-16,26 26 0,0 0 15,0 25-15,0-25 0,26-1 16,-26 1-16,25 0 15,-25 0-15,25-26 0,1 26 16,-1-26-16,1-25 16,-1 26-16,0-26 0</inkml:trace>
  <inkml:trace contextRef="#ctx0" brushRef="#br0" timeOffset="8207">19762 2971 0,'25'0'15,"-25"26"1,25-26-1,-25 25 1,0 1 0,26-1-16,-26 0 15,0 1-15,25-26 16,-25 25-16,0 1 0</inkml:trace>
  <inkml:trace contextRef="#ctx0" brushRef="#br0" timeOffset="8387">19762 2565 0,'-26'-25'16,"26"-1"-16,-25 26 15,25 26 16</inkml:trace>
  <inkml:trace contextRef="#ctx0" brushRef="#br0" timeOffset="8609">20066 2590 0,'0'26'0,"0"-1"32,0 1-32,0-1 15,0 0-15,26 26 0,-26 0 16,0 0-16,25 0 16,-25-1-16,26-24 0,-26 25 15,25-1-15,-25-24 16</inkml:trace>
  <inkml:trace contextRef="#ctx0" brushRef="#br0" timeOffset="8993">20092 2997 0,'-26'-26'15,"1"26"-15,0 0 16,50 0-1,0 0 1,1 0-16,25 0 0,-1 0 16,1-25-16,0 25 0,25 0 15,0 0-15,-25-25 16,0 25-16,0 0 0,-26-26 16,1 26-16,-1-25 0,-25-1 15,0 1 1,-25 0-16,-1-1 0,1 1 15,-1-1-15,1 1 16,0 25-16,-1 0 0,1 0 16,-1 25-16,26 1 15,0 25-15,0-26 16,0 26-16,26-26 0,-1 26 16,-25-26-16,26 26 0,-1-25 15,0-1-15,26 0 16,-25-25-16</inkml:trace>
  <inkml:trace contextRef="#ctx0" brushRef="#br0" timeOffset="9863">20854 2794 0,'-26'-26'0,"26"1"15,0 50 16,26 1-15,-26-1-16,25 0 0,1 1 16,-26-1-16,25 26 15,-25-26-15,25 1 0,-25-1 16,26 1-16,-26-1 16,25-25-16,-25 25 15,0-50 1,0 0-1,0-1-15,0 1 16,0-26-16,0 26 16,0-26-16,0 25 0,0-24 15,26 24-15,-26 1 0,25-1 16,-25 1-16,25 25 16,1 25-16,-1 1 15,-25-1-15,26 1 16,-26 24-16,0-24 15,25-1-15,-25 1 0,0-1 16,25 0-16,-25 1 16,26-26 15,-26-26-31,0 1 16,25 0-16,-25-26 15,26 25-15,-1 1 16,-25 0-16,25-1 0,1 1 15,-26-1-15,25 26 0,1 0 16,-26 26 0,25-1-16,-25 26 15,0-26-15,25 1 16,-25 25-16,0-26 0,26 26 16,-26-26-16,25 1 0,1-1 15,-1-25 1,0 0-16,1 0 0,-1 0 15,26-25-15,-26-1 16,26 1-16,-25-26 0,-1 26 16,0-26-16,1 25 0,-26-24 15,0-1-15,0 25 16,0 1-16,-26 0 0,1-1 16,-26 26-16,26 0 0,-26 0 15,26 26-15,-1-26 16,1 25-16,25 26 0,0-26 15,0 1-15,0-1 16,25 0-16,1 26 0,24-25 16,-24-1-16,-1 0 15,26 1-15,-26-1 0,1 1 16,-1-26-16,-25 25 0,0 0 16,-25-25-1,-1 0-15,1 0 0,-26 0 16</inkml:trace>
  <inkml:trace contextRef="#ctx0" brushRef="#br0" timeOffset="10835">22810 2743 0,'0'-26'0,"-26"1"15,1 0-15,-1-1 16,1 26 0,0 0-16,-1 26 15,1-26-15,-1 25 0,1 0 16,0 1-16,-1-1 16,1 1-16,25 24 0,0-24 15,0-1-15,0 1 16,0-1-16,25 0 0,1 1 15,-1-26-15,0 25 0,26-25 16,0 0-16,-26 0 16,26 0-16,0-25 0,-26 25 15,1 0-15,-1-26 16,-25 1-16,0 0 0,0-1 16,0 1-16,0-1 0,-25 1 15,-1 0-15,1-1 16,-26 1-16,26 25 0,-1 0 15,1 0 1,25 25-16,0 1 16,0-1-1,25-25 1,1 0-16,-1 25 0,1-25 16,-1 0-16,26 0 15,-26-25-15,26 0 0,0 25 16,-26-26-16,26 1 0,-26-1 15,1 1-15,-1 0 16,-25-26-16,26 25 0,-26 1 16,0 0-16,0-1 15,-26 26-15,26-25 0,-25 25 16,25 25 0,0 1-1,0 24-15,0 1 0,0 0 16,0 0-16,25 25 15,-25-25-15,26 25 0,-26 0 16,25 0-16,-25-25 16,25 25-16,-25-25 0,0 0 15,0 0-15,0-26 0,-25 1 16,25-1-16,-25-25 16,-1 0-16,1 0 0,-1-25 15,1 25-15,-26-26 0,26-25 16,25 26-16,-26-26 15,26 26-15,0-26 0,0 0 16,0 26-16,26-26 0,-1 26 16,1-1-16,-1 1 15,0 25-15,1-26 0,-1 26 16,1 0-16,-1 0 16,0 0-16</inkml:trace>
  <inkml:trace contextRef="#ctx0" brushRef="#br0" timeOffset="11886">24054 2819 0,'0'-25'0,"26"25"16,-26-26-16,0 1 15,25-1-15,-25 1 16,0-26-16,0 26 0,0-1 16,-25 1-16,25 0 0,-26 25 15,26-26-15,-25 26 16,-1 0-16,1 26 15,0-1-15,-1 0 16,-25 1-16,26-1 0,0 26 16,-1-26-16,1 26 0,25-25 15,-26 24-15,26-24 16,0-1-16,0 1 0,26-1 16,-1-25-16,1 25 0,-1-25 15,0 0-15,1 0 16,-1 0-16,1-25 15,-1 25-15,0-25 0,-25-1 16,26 1-16,-1-1 0,-25-24 16,0 24-16,26 1 15,-26-26-15,0 26 0,0-1 16,0 1-16,0 50 31,0 1-15,0 24-16,0-24 15,0-1-15,0 1 0,0 24 16,0-24-16,25-26 0,-25 25 16,25 1-16,1-26 15,-1 0-15,1 0 16,-1 0-16,0-26 16,1 1-16,-1-1 0,1-24 15,-1 24-15,0-25 0,1 1 16,-1-1-16,1 0 15,-26-25-15,0 25 0,0 0 16,0 0-16,0 1 0,-26-1 16,1 25-16,-1 1 15,1 25-15,0 0 0,-1 25 16,26 1-16,-25 25 16,25-26-16,0 51 0,0-25 15,0 0-15,25 25 0,-25-25 16,26 25-16,-1-25 15,0 0-15,1-26 0,-1 0 16,1 1-16,-1-1 16,0-25-16,1 0 0,-1-25 15,1 25-15,-1-26 16,0 1-16,1-26 0,25 26 16,-26-26-16,0 0 0,-25-25 15,26 25-15,-1 0 16,-25-25-16,0 25 0,0-25 15,0 51-15,0-26 0,0 26 16,-25-1-16,-1 26 16,1 26-1,25 24-15,-25 1 16,25 0-16,0 0 0,0 25 16,0 0-16,0-25 0,25 25 15,-25-25-15,25 25 16,-25-50-16,0 24 0,26-24 15,-26-1-15</inkml:trace>
  <inkml:trace contextRef="#ctx0" brushRef="#br0" timeOffset="13000">26442 2667 0,'0'25'32</inkml:trace>
  <inkml:trace contextRef="#ctx0" brushRef="#br0" timeOffset="12370">25553 2463 0,'0'-25'0,"0"0"16,-26-1-16,26-25 0,0 26 15,-25 0-15,0 25 16,-1 0 0,1 25-1,-1 0-15,1 1 0,25-1 16,-25 1-16,-1-1 16,26 0-16,0 26 0,0-25 15,0-1-15,0 0 0,26 1 16,-1-1-16,0 1 15,1-1-15,-1 0 0,26 1 16,-26-1-16,26-25 0,-25 26 16,-26-1-16,25-25 15,-25 25-15,-25-25 0,-1 0 16,1 26-16,-1-26 16,-24 0-16,-1 0 0,0 25 15,0-25-15,0 0 16,26-25-16,0 25 0</inkml:trace>
  <inkml:trace contextRef="#ctx0" brushRef="#br0" timeOffset="12789">25883 2489 0,'-25'25'32,"-1"1"-17,1-1 1,-1 0-16,1 1 0,0 25 16,25-26-16,-26 26 0,26-26 15,0 26-15,0-26 16,0 1-16,26-1 0,-1 1 15,0-1-15,1-25 16,-1 0-16,1 0 0,-1 0 16,0 0-16,1-25 0,-1 25 15,1-26-15,-1-25 16,-25 26-16,0 0 0,0-26 16,0 25-16,0-24 15,0 24-15,-25-25 0,-1 26 16,26 0-16,-25 25 0,-1-26 15,1 26 1,25 26 0</inkml:trace>
  <inkml:trace contextRef="#ctx0" brushRef="#br0" timeOffset="13838">20016 4089 0,'25'0'32,"-25"25"-32,25-25 15,-25 26 1,26-26-16,-1 0 16,1 25-16,-1-25 0,0 26 15,26-26-15,0 0 0,0 0 16,0 0-16,-26 0 15,26 0-15,-26-26 0,1 1 16,-1 25-16,-25-26 16,0 1-16,0 0 0,0-26 15,-25 25-15,-1 1 16,-25 0-16,26-1 0,-26 1 16,26-1-16,-26 26 0,26 0 15,-1 26-15,1-26 16,-1 25-16,1 26 0,0-26 15,25 26-15,-26 0 0,26-26 16,0 26-16,0 0 16,26 0-16,-26-26 0,25 26 15,0-26-15,1 1 16,-1-26-16,26 25 0,-26-25 16,26 0-16</inkml:trace>
  <inkml:trace contextRef="#ctx0" brushRef="#br0" timeOffset="14197">20676 4114 0,'0'-25'0,"0"-26"16,0 26-16,0-1 15,-25 26-15,25-25 16,0 50 0,25-25-16,-25 26 15,25-1-15,-25 1 0,26-1 16,-1 0-16,1 26 0,-1-25 15,0-1-15,1 26 16,-26-26-16,25-25 0,1 26 16,-26-1-1,25-25-15,-25-25 16,25-1-16,-25 1 16,0-1-16,26 1 15,-26-26-15,25 26 0,-25-1 16,26-24-16,-26 24 15,0 1-15,25-26 16,0 51 0,-25 25-1,26 1-15,-26-1 16,25-25-16</inkml:trace>
  <inkml:trace contextRef="#ctx0" brushRef="#br0" timeOffset="14527">21286 4165 0,'25'0'47,"0"0"-16,1 0-31,-1 0 16,1 0-16,-1-25 15,0-1 1,1 1-16,-26 0 15,0-1 1,-26 1-16,1-1 16,0 26-16,-1 0 15,1 0-15,-1 0 0,1 0 16,0 26-16,25-1 16,-26 1-16,1-1 0,25 0 15,-26 1-15,26-1 16,0 1-16,0-1 0,0 0 15,26 1-15,-1-1 0,26-25 16,0 0-16</inkml:trace>
  <inkml:trace contextRef="#ctx0" brushRef="#br0" timeOffset="14851">21717 4038 0,'-25'-25'16,"25"-26"-16,-25 26 0,25-1 15,25 26 1,0 0 0,1 26-16,-1-1 15,-25 0-15,26 1 16,-1-1-16,-25 1 0,25-1 16,-25 0-16,0 1 15,-25-26-15,0 0 16,-1 0-1,26-26 1,0 1-16,-25 0 0,25-1 16,0 1-16,0-1 15,25 1-15,1-26 0,-26 26 16,25 25-16,0-26 0,1 1 16,-1 25-16,1-25 15,-1 25-15</inkml:trace>
  <inkml:trace contextRef="#ctx0" brushRef="#br0" timeOffset="15403">22124 3810 0,'0'25'63,"0"0"-48,0 1-15,0-1 16,0 1-16,0-1 15,0 26-15,25-26 0,-25 1 16,26-1-16,-1 0 16,-25 1-16,25-1 0,26-25 15,-25 0-15,-1 0 16,0-25 0,-25-1-16,26 1 0,-26 0 15,0-1-15,0 1 0,0-1 16,0 1-16,0 0 15,0-1-15,-26 26 16,26 26 0,0 24-1,0 1-15,26 0 0,-26 0 16,25 25-16,-25 0 16,26 0-16,-26 1 0,25-1 15,-25-25-15,0-1 16,0 1-16,-25 0 0,-1-26 15,-25 1-15,1-26 0,-1 0 16,0 0-16,0 0 16,0-26-16,26-24 0,0 24 15,-1-25-15,26-25 16,0 25-16,0 1 0,0-27 16,26 27-16,24-1 0,-24 25 15,25 1-15,-1 0 16,1 25-16,0 0 0,0 0 15,-26 0-15,26 0 16,-26 0-16,1 0 0</inkml:trace>
  <inkml:trace contextRef="#ctx0" brushRef="#br0" timeOffset="17401">24918 3708 0,'0'-25'0,"-26"-1"16,26 1-16,-25 25 0,25-26 16,0-24-16,-25 24 15,25 1-15,0-1 0,0 1 16,0 0-1,25 25-15,0 0 16,1 0-16,-1 0 16,-25 25-16,26-25 15,-1 25-15,0 1 0,-25-1 16,26 1-16,-26-1 16,25 0-16,-25 1 0,0-1 15,0 1-15,-25-1 0,25 26 16,-26-26-16,26 1 15,0 24-15,-25-24 0,25-1 16,0 26-16</inkml:trace>
  <inkml:trace contextRef="#ctx0" brushRef="#br0" timeOffset="17574">25019 4394 0,'26'0'31</inkml:trace>
  <inkml:trace contextRef="#ctx0" brushRef="#br0" timeOffset="15672">22937 3708 0,'0'-25'16,"25"50"15,-25 0-31,0 1 16,25-1-16,-25 26 0,26-26 15,-26 26-15,25 0 16,-25 0-16,0-26 0,26 26 16,-26-26-16,0 1 15</inkml:trace>
  <inkml:trace contextRef="#ctx0" brushRef="#br0" timeOffset="15841">22759 4013 0,'0'-26'16,"25"26"-1,26-25 1,-26 25-16,26 0 16,-25-25-16,24 25 0</inkml:trace>
  <inkml:trace contextRef="#ctx0" brushRef="#br0" timeOffset="16015">23216 3860 0,'25'-25'16,"-25"0"0,0 50 15,0 0-15,26 1-16,-26 25 15,0-26-15,0 0 16,25 26-16,-25-25 0,0-1 15,0 0-15,0 1 0</inkml:trace>
  <inkml:trace contextRef="#ctx0" brushRef="#br0" timeOffset="16191">23292 3657 0,'0'-25'0,"0"50"16,26 1 15</inkml:trace>
  <inkml:trace contextRef="#ctx0" brushRef="#br0" timeOffset="17018">23495 3860 0,'0'26'16,"26"-1"-1,-1 1 1,-25-1-16,26 0 0,-1 1 15,-25-1-15,25 1 16,-25-1-16,0 0 0,26 1 16,-26-1-1,0-50 17,0-1-17,0 1-15,0 0 0,0-1 16,0-25-16,25 26 15,1-26-15,-1 26 0,-25-26 16,25 26-16,1-1 0,-1 26 16,1-25-16,-1 25 15,0 25-15,-25 1 16,0-1-16,26 0 16,-26 1-16,0-1 0,0 1 15,0-1-15,0 0 16,0 1-16,0-1 0,25-25 47,-25-25-47,26-1 15,-26 1-15,25 0 16,-25-1-16,25 1 0,1-1 16,-1 1-16,-25 0 0,26 25 15,-1 0-15,0 0 16,-25 25-16,26 0 15,-26 1-15,25-1 16,-25 1-16,0 24 0,26-24 16,-26-1-16,0 1 0,25-1 15,0-25-15,1 25 16,-1-25-16,1 0 0,24-25 16,-24 25-16,-1-25 0,26-1 15,-26 1-15,1-1 16,-26-24-16,25 24 0,-25-25 15,0 26-15,-25 0 16,25-26-16,-26 25 0,1 1 16,0 25-16,-1 0 0,1 0 15,-1 0 1,26 25-16,0 1 0,-25 25 16,25-1-16,0-24 15,25 25-15,1-1 0,-26-24 16,25 25-16,1-26 0,-26 0 15,25-25-15,0 0 16</inkml:trace>
  <inkml:trace contextRef="#ctx0" brushRef="#br0" timeOffset="20589">23165 3860 0,'-25'0'15,"-1"0"1,1 0-1,0 0 1,-1 26-16,1-26 16,-1 0-1,26 25 17</inkml:trace>
  <inkml:trace contextRef="#ctx0" brushRef="#br0" timeOffset="74058">25883 6096 0,'-25'-26'0,"-1"26"16,52 26 31,-26-1-47,25 26 0,0-26 15,1 26-15,-26-26 16,25 26-16,1 0 0,-26-26 16,25 1-16,-25-1 15,0 1-15</inkml:trace>
  <inkml:trace contextRef="#ctx0" brushRef="#br0" timeOffset="74245">25959 5588 0,'-25'-26'15,"-1"-25"-15,1 26 0,0 25 16,25-25-16,0 50 16,25 0-1,-25 1-15,25-1 16,1-25-16,-1 26 0</inkml:trace>
  <inkml:trace contextRef="#ctx0" brushRef="#br0" timeOffset="74475">26188 5613 0,'0'25'16,"25"26"-1,1-25-15,-1 24 16,0 1-16,1 25 16,-26 1-16,25-27 0,1 27 15,-26-1-15,25 0 0,-25-25 16,0 0-16,25-1 16,-25-24-16,0-1 0,26 1 15</inkml:trace>
  <inkml:trace contextRef="#ctx0" brushRef="#br0" timeOffset="74839">26162 6172 0,'-25'-26'0,"0"1"0,25 0 16,-26 25-16,26-26 16,26 26-16,-1 0 15,26 0-15,0 0 16,-1 26-16,1-26 0,25 0 15,1 0-15,-1 0 16,-25 0-16,-1 0 0,1 0 16,0 0-16,-26-26 0,1 1 15,-1 25-15,-25-26 16,26-24-16,-26 24 0,0 1 16,0-1-16,0-24 0,0 24 15,-26 1 1,1 25-16,-1 25 15,1 1-15,0-1 16,-1 26-16,26-26 0,-25 51 16,25-25-16,0 0 0,0 0 15,25 0-15,-25-26 16,51 26-16,-26-26 0,1 1 16,25-1-16</inkml:trace>
  <inkml:trace contextRef="#ctx0" brushRef="#br0" timeOffset="75638">27128 5994 0,'-26'-51'0,"26"0"0,0 26 16,0-26-16,0 26 0,0-1 16,26 26-1,-26 26-15,0-1 16,0 26-16,0-26 15,0 26-15,0 0 0,0 0 16,25 0-16,-25-1 0,0 1 16,0-25-16,0-1 15,25 0-15,-25 1 16,26-52 0,-1 1-16,-25 0 15,26-26-15,-1 25 0,0-24 16,1-1-16,-26 0 15,25 0-15,1 26 0,-1-26 16,-25 26-16,0-1 16,25 1-16,-25 50 15,0 1-15,-25-1 16,25 26-16,0-26 16,-25 26-16,25-26 0,0 26 15,0-25-15,0-1 16,0 0-16,25 1 0,0-26 15,1 0 1,-1-26 0,1 1-16,-1 0 0,0-1 15,1 1-15,-1-1 16,1-24-16,-1 24 0,0 26 16,1-25-16,-1 25 0,1 25 15,-26 1 1,0-1-16,0 0 0,0 26 15,0-25-15,0-1 16,25 26-16,-25-26 0,25-25 16,-25 26-16,26-1 0,25-25 15,-26 0-15,0 0 16,26-25-16,-25-1 0,-1 1 16,0-1-16,1 1 15,-26 0-15,25-26 0,-25 0 16,0 0-16,0-25 15,-25 51 1,25-1-16,-26 1 0,1 50 16,25 1-1,0-1-15,0 0 0,0 26 16,0 0-16,0 25 0,25-25 16,1 0-16,-1 0 15,-25-1-15,0-24 0,-25-1 16,-26 1-16,-25-1 0,-77-25 15,-24 0-15</inkml:trace>
  <inkml:trace contextRef="#ctx0" brushRef="#br0" timeOffset="82818">26747 6934 0,'-26'0'0,"26"-26"15,0 1-15,0 0 0,0-1 16,-25 26 0,25-25-16,-26 25 15,52 0 1,-1 0 0,26 0-16,0 25 0,25-25 15,26 0-15,-26 0 16,25 26-16,-24-26 0,-1 0 15,0 0-15,-25 0 16,-26 0-16,1 0 0,-77 0 16,0 0-16,-25 0 15,0 0-15,-26 0 16,0 25-16,26-25 0,-25 0 16,50 25-16,-25-25 15,50 0-15,1 0 0,-1 26 16,52-26-1,25 0-15,-26 0 16,26 0-16,0 25 0,-1-25 16,1 0-16,0 0 15,0 0-15,-26 0 0,1 26 16,-1-26-16,-50 0 16,-26 0-1,25 25-15,-24-25 0,-1 25 16,0-25-16,0 0 15,26 26-15,-26-26 0,26 0 16,-1 25-16,26 1 16,26-26-1,-1 0-15,0 25 16,1-25-16,-1 0 16,26 0-16,0-25 0,-26 25 15,26 0-15,0-26 0,-26 26 16,26-25-16,-26 25 15,1 0-15,-1-26 0,1 26 16,-26-25-16,-26 25 31,1 25-15</inkml:trace>
  <inkml:trace contextRef="#ctx0" brushRef="#br0" timeOffset="-37938">178 2184 0,'0'-25'16,"0"50"46,0 0-15,0 1 16,0-1-48,0 1-15,-25-1 0,25 0 16,0 1-16,0-1 0,-26 1 16,26 24-16,0-24 15,0-1-15,-25 26 0,25-26 16,0 26-16,0-25 16,0 24-16,0 1 0,0-25 15,0 24-15,0 1 0,0-25 16,0 24-16,0 1 15,0 0-15,0 0 0,0 0 16,0-1-16,0 1 0,0 0 16,0 0-16,0 25 15,0-25-15,0 0 0,0-1 16,0 1-16,0 0 16,0 0-16,0 0 0,0 25 15,0-25-15,0-1 16,0 1-16,0 0 0,0 0 15,0 25-15,0-25 0,0 0 16,0-26-16,0 51 16,0-50-16,0 50 0,0-25 15,0-1-15,0 1 0,0 0 16,0 0-16,0 25 16,25-25-16,-25 25 0,0-25 15,0 25-15,0-25 16,0 25-16,26 0 0,-26 0 15,0 1-15,0-27 16,0 27-16,0-1 0,25 0 16,-25-25-16,0 25 0,0-25 15,0 0-15,0-1 16,0 1-16,26 0 0,-26 0 16,0 0-16,0-26 15,0 26-15,0 0 0,0-26 16,0 26-16,0 0 0,0-26 15,0 26-15,0 0 16,-26-1-16,26-24 0,0 25 16,0-1-16,0 1 0,0-25 15,0 24-15,0 1 16,0 0-16,0 0 0,0 0 16,0-1-16,0 1 15,0 0-15,0 0 0,0 0 16,0 25-16,0-25 0,0-1 15,0 1-15,0 0 16,0 0-16,0 0 0,0-1 16,0-24-16,0 25 15,0-26-15,0 0 0,0 26 16,0-25-16,0-1 16,0 0-16,0 1 15,-25-1-15,25 1 16,0-1-1,0 0 1,-26-25-16,26 26 0,0-1 31,0 1 1,-25-1-32,0 0 0,25 26 15,-26 0-15,1-26 0,25 1 16,-26-1-16,52-50 15,-26-1 1,25 26-16,-25-25 0,26 25 16,-1 0-1,0 0 1,1 0 0,-1 0-16,1-25 0,24-1 15,-24 26-15,25-25 0,-1-1 16,-24 1-16,25 25 15,-26-25-15,0 25 0,1 0 16,-1 0-16,1 0 16,-26 25-1,0 0 1,-26 1 15,52-26 79,-1 0-95,0 0 1,-25-26-1,26 26-15,-1 0 16,1 0 0,-1 0-16,-25-25 0,25 25 15,1 0-15,-1 0 16,1 0-16,24 0 0,-24 0 16,25 0-16,-1 0 15,1 0-15,0-25 0,0 25 16,0 0-16,-1 0 0,1 0 15,0 0-15,0 0 16,0 0-16,-1 0 0,1 0 16,0 0-16,0 0 15,-26 25-15,26-25 0,0 0 16,0 0-16,25 0 0,-25 0 16,-1 0-16,27 0 15,-27 0-15,1 0 0,0 0 16,25 0-16,-25 0 15,0 0-15,0 25 0,-1-25 16,1 0-16,0 0 0,0 0 16,0 0-16,-1 0 15,1 0-15,0 0 0,0 0 16,0 0-16,25 0 0,-25 0 16,-1 0-16,1 0 15,0 0-15,0 0 0,0 0 16,-1 26-16,1-26 15,0 0-15,0 0 0,0 0 16,-1 0-16,1 0 0,0 0 16,0 0-16,0 0 15,-1 0-15,27 0 0,-27 0 16,27 25-16,-27-25 16,27 0-16,-27 0 0,1 0 15,0 0-15,0 0 0,0 0 16,25 0-16,-25 0 15,-1 26-15,1-26 0,25 0 16,-25 0-16,25 0 16,-25 0-16,25 0 0,-25 0 15,0 25-15,25-25 0,-25 0 16,0 0-16,0 0 16,25 0-16,-25 0 0,-1 0 15,1 0-15,25 0 16,-25 0-16,25 0 0,1 0 15,-1 0-15,0 0 16,0 0-16,0 0 0,1 0 16,-1 0-16,0 0 0,0 0 15,-25 0-15,25 0 16,0 0-16,1 0 0,-27-25 16,27 25-16,-1 0 0,0 0 15,0 0-15,0 0 16,1 0-16,-1 0 0,0 0 15,0 0-15,0 0 16,1 0-16,-27 0 0,27 0 16,-27 0-16,27 0 0,-27 25 15,27-25-15,-1 0 16,0 0-16,0 0 0,26 0 16,-26 0-16,26 0 15,-26 0-15,0 0 0,26 0 16,-26 0-16,0 0 15,26 0-15,-26 25 0,0-25 16,0 0-16,0 0 0,1 0 16,-1 0-16,-25 0 15,25-25-15,-25 25 0,25-25 16,0 25-16,-25 0 0,25-26 16,-25 26-16,25 0 15,-25-25-15,25 25 0,-25 0 16,25 0-16,-25 0 15,0 0-15,25 0 0,-25 0 16,25 0-16,-25 0 0,25-26 16,-25 26-16,25 0 15,0 0-15,0 0 0,-25 0 16,25 0-16,0 0 16,1 0-16,-27 0 0,27 0 15,-27 0-15,27 0 0,-27 0 16,1 0-16,-25 0 15,24 0-15,1 0 0,-25 0 16,24 0-16,-24 0 16,25 0-16,-26 0 0,26 0 15,-26 0-15,1 0 0,-1 0 16,26 0-16,-26 0 16,1-25-16,-1 25 15,0 0-15,1 0 16,-1 0-16,1 0 15,-1 0 1,-25-25 0,-25 25-1,-1 0-15,1 0 16,-1-26 0,26 1-1,26-1 1,-26 1-16,25 0 15,-25-1-15,26 1 0,-1-1 16,-25-24-16,25-1 16,-25 0-16,0 0 0,0 0 15,0-25-15,26 0 16,-26 0-16,0 0 0,25-1 16,1 1-16,-26-25 0,25 24 15,26-24-15,-51 25 16,25-26-16,1 26 0,-26-26 15,0 26-15,-26-26 16,26 26-16,-25-25 0,-1 24 16,1-24-16,25-1 0,0 26 15,0-26-15,0 1 16,0 25-16,25-26 0,-25 0 16,26 26-16,-26-25 15,0 24-15,25 1 0,-25 0 16,0 0-16,0 0 0,0 25 15,0-25-15,0-1 16,0 27-16,0-27 0,0 27 16,0-27-16,0 1 15,0 0-15,0 25 0,26-25 16,-26 0-16,0 0 0,0 25 16,0-25-16,-26-1 15,26 27-15,-25-27 0,-1 1 16,1 25-16,25-25 15,-25 25-15,25 1 0,-26-27 16,26 27-16,0-1 0,0 0 16,0 0-16,0 0 15,0 1-15,0 24 0,0-25 16,0 1-16,-25 24 0,25-25 16,0 1-16,-26-1 15,26 25-15,0-24 0,-25-1 16,25 25-16,0-24 15,0-1-15,0 25 0,0-24 16,0-1-16,0 0 0,0 0 16,0 26-16,0-26 15,0 0-15,0 0 0,0 26 16,0-26-16,0 26 16,-25-26-16,25 26 0,0-1 15,0 1-15,0-1 0,0 1 16,0 0-16,0-1 15,0 1-15,25-1 32,-25 1 77,25 25-93,-25-25-16,26-1 31,-26 1-15,-26-1 15,1 26-16,0 0-15,-1 0 16,1 0-16,-26 0 0,0 0 16,0 0-16,1 0 0,-27 0 15,1 0-15,-25 0 16,24 0-16,-24 0 0,-1 0 16,1 0-16,-26 0 15,0 0-15,0 0 0,0 0 16,0 0-16,-26 0 0,26 0 15,-25 0-15,25 0 16,-26 0-16,26 0 0,-25-25 16,25 25-16,0 0 15,-25-25-15,25 25 0,-26 0 16,26-26-16,-25 26 0,-1 0 16,26 0-16,-25 0 15,0 0-15,-1 0 0,26 0 16,-25 0-16,25 0 0,0 0 15,0 0-15,0 0 16,25 0-16,-25 0 0,26-25 16,-26 25-16,25 0 15,-25 0-15,25 0 0,-25 0 16,0 0-16,0 0 0,0 0 16,26 0-16,-26 0 15,0 0-15,0 0 0,25 0 16,-25 0-16,26 0 15,-26 0-15,25 0 0,-25 0 16,25 0-16,1 0 16,-1 0-16,1 0 0,-1 0 15,0 0-15,-25 0 0,26 0 16,-1 0-16,1 0 16,-1 0-16,0 0 0,1 25 15,25-25-15,-26 0 0,26 0 16,0 0-16,-1 0 15,1 26-15,0-26 0,0 0 16,0 0-16,-1 0 16,1 0-16,0 25 0,0-25 15,0 0-15,-1 0 0,1 0 16,0 25-16,0-25 16,0 0-16,25 0 0,-25 0 15,25 0-15,0 0 16,0 0-16,0 0 0,1 0 15,-1 26-15,25-26 0,-24 0 16,24 0-16,-25 0 16,26 0-16,-26 25 0,26-25 15,-26 0-15,0 0 16,26 0-16,-26 0 0,0 0 16,26 26-16,-26-26 0,26 0 15,-1 0-15,-25 0 16,26 0-16,0 0 0,-26 0 15,25 0-15,1 0 16,0 0-16,-1 0 0,1 0 16,-1 0-16,26 25 15,-25-25 1,0 0-16,-1 0 16,1 0-1,-1 0 1,1 0-16,25 25 0,-25-25 15,-1 0 1,1 0-16,-1 0 16,1 0-16,0 26 15,-1-26 1,1 0-16,-1 0 0,1 0 16,0 0-16,-1 25 15,1-25-15,-1 0 16,1 26-1,0-26-15,-1 0 16,1 25-16,-1-25 16,1 25-1,0-25 48,25 26-63,-26-26 15,26 25 1,-25-25 0,25 26-16,0-1 15,0 0 1,0 1 0,0-1-16,0 1 15,0-1-15,0 0 0,0 1 16,0-1-16,0 1 15,0-1-15,0 0 0,0 1 16,25-1-16,-25 1 16,0-1-16,0 0 15,0 1-15,0-1 0,26-25 16,-26 26-16,0-1 16,0 0-16,0 1 15,0-1 1,0 1-16,0-1 15,0 0 17,25-25-32</inkml:trace>
  <inkml:trace contextRef="#ctx0" brushRef="#br0" timeOffset="-35280">1016 736 0,'-25'0'0,"25"-25"15,-25-1-15,-1 1 16,1 25-16,-1-25 0,1 25 15,25 25 1,-25 0-16,25 1 0,0 25 16,0-1-16,0 1 0,0 0 15,0 25-15,-26-25 16,26 0-16,0 25 0,0-25 16,-25 0-16,25-26 15</inkml:trace>
  <inkml:trace contextRef="#ctx0" brushRef="#br0" timeOffset="-35095">661 812 0,'0'-76'0,"-26"0"0,26 25 16,26-25-16,-1 25 15,26 0-15,-26 26 0,52 0 16,-27-1-16,27 1 15,-27 25-15,27 0 0,-27 0 16,1 25-16,0 1 0</inkml:trace>
  <inkml:trace contextRef="#ctx0" brushRef="#br0" timeOffset="-34931">712 1041 0,'25'0'0,"26"0"16,-26-25-16,26-1 15,0 26-15,25-25 0,-25-1 16</inkml:trace>
  <inkml:trace contextRef="#ctx0" brushRef="#br0" timeOffset="-34728">1270 965 0,'0'25'16,"0"1"0,26-1-16,-26 0 15,0 1-15,0-1 16,0 1-16,25-1 0,-25 0 15,0 1-15,0-1 16,0 1-16</inkml:trace>
  <inkml:trace contextRef="#ctx0" brushRef="#br0" timeOffset="-34556">1397 660 0,'0'-25'16,"0"-1"-16,-25 26 16,25 26-1,-25-1 1</inkml:trace>
  <inkml:trace contextRef="#ctx0" brushRef="#br0" timeOffset="-34195">1778 889 0,'-25'0'16,"0"25"-16,-1-25 16,1 0-16,-1 25 15,26 1-15,-25-1 0,25 1 16,0-1-16,0 0 0,25 1 15,-25-1-15,26 1 16,-1-1-16,1 0 0,-1-25 16,26 26-16,-26-26 15,1 0-15,-1-26 0,0 26 16,1-25-16,-26 0 0,0-1 16,0 1-16,0-1 15,-26 1-15,-24-26 0,24 26 16,1-1-16,-1 1 15,1 0-15,0-1 0,-1 26 16,26-25-16,-25 25 0,50 25 31</inkml:trace>
  <inkml:trace contextRef="#ctx0" brushRef="#br0" timeOffset="-33835">2210 863 0,'-25'0'16,"25"-25"15,25 25-15,1 0-16,-1 0 0,0 25 15,1-25-15,25 26 16,-26-1-16,26 0 0,-26 1 15,1-1-15,-26 1 16,0-1-16,0 0 0,0 1 16,-26-1-16,1 1 0,-1-26 15,1 0-15,0 0 16,-1 0-16,1-26 0,25 1 16,0-1-16,0-24 0,0-1 15,25 0-15,26 0 16,-26 0-16,26 1 0,0 24 15,-26 1-15,26-1 16,-25 1-16,-1 25 0,0 0 16,1 25-16</inkml:trace>
  <inkml:trace contextRef="#ctx0" brushRef="#br0" timeOffset="-33623">2947 736 0,'25'0'31,"-25"26"-15,-25-1-16,25 0 16,-26 1-16,26 25 0,0-26 15,0 26-15,-25 0 0,25-1 16,0-24-16,0-1 15</inkml:trace>
  <inkml:trace contextRef="#ctx0" brushRef="#br0" timeOffset="-33475">2820 406 0,'-26'-51'0,"1"26"16,0-1-16,-1 26 15,26-25-15,-25 25 0,25 25 16</inkml:trace>
  <inkml:trace contextRef="#ctx0" brushRef="#br0" timeOffset="-31530">4445 1524 0,'26'0'15,"-26"25"17,0 0-17,0 1 1,-26-1-16,26 1 0,0-1 15,-25 26-15,25 0 16,0-1-16,0 1 0,0 0 16,0 25-16,0 0 0,25-25 15,-25 25-15,0 26 16,26-26-16,-26 0 0,0 26 16,0-26-16,0 0 15,0 26-15,0-26 0,0 0 16,0 1-16,0-1 15,0-25-15,0 25 0,0-25 16,0-1-16,0 1 0,0 0 16,-26 0-16,26 0 15,0-1-15,0 1 0,0-25 16,0 24-16,-25 1 16,25 0-16,0 0 0,0-26 15,0 26-15,0 0 0,25 0 16,-25-1-16,0 1 15,26 0-15,-26 0 0,25-26 16,-25 26-16,0 0 16,26-26-16,-26 26 0,0 0 15,0-26-15,0 26 0,0-26 16,0 26-16,0-25 16,0 24-16,25-24 0,-25 25 15,0-26-15,0 0 0,0 26 16,0 0-16,0-26 15,0 26-15,-25 0 0,25 0 16,-26-26-16,26 26 16,-25 0-16,-1 0 0,26-1 15,0 1-15,-25 0 0,25 25 16,0-25-16,0 0 16,-25 25-16,25-25 0,0 25 15,0-25-15,0 25 16,0-25-16,-26 0 0,26 25 15,0-25-15,0-1 0,-25 27 16,25-27-16,0 1 16,0 0-16,-26 0 0,26 0 15,0-1-15,0 1 16,-25 0-16,25 0 0,0 0 16,0-1-16,0 1 0,0 0 15,0-26-15,0 26 16,0 0-16,0-26 0,25 26 15,-25-25-15,0 24 0,0 1 16,0-25-16,0 24 16,0 1-16,0 0 0,0 0 15,0-26-15,0 26 16,0 0-16,-25-26 0,25 1 16,0-1-16,0 26 15,0-26-15,0 1 0,0-1 16,0 0-16,-25 1 15,25-1-15,0 1 16,0-1-16,0 0 16,0 1-16,0-1 15,0 1-15,0-1 0,0 0 16,-26 1-16,26-1 16,0 1-16,0-1 15,0 0-15,0 1 16,0-1-1,26-25-15,-26 26 0,0-1 16,0 0 15,0 1-15</inkml:trace>
  <inkml:trace contextRef="#ctx0" brushRef="#br0" timeOffset="-30274">127 2565 0,'26'0'31,"-1"0"-31,1 0 15,-1 0-15,0 0 0,1 0 16,25 0-16,-1 0 16,1 0-16,0-25 0,25 25 15,0 0-15,1 0 16,24-26-16,-25 26 0,26 0 16,0-25-16,-26 25 0,25 0 15,1-26-15,-26 26 16,26 0-16,-26 0 0,0-25 15,26 25-15,-26 0 16,26 0-16,-1 0 0,1 0 16,-1 0-16,1 0 0,0-25 15,-1 25-15,1 0 16,-1 0-16,1 0 0,-26 0 16,26 0-16,-26 0 15,0 0-15,0 0 0,1 0 16,-27 0-16,27 0 0,-27 0 15,27 0-15,-1 0 16,0 0-16,0 0 0,0 0 16,-25 0-16,25 0 15,1 0-15,-1 0 0,0 0 16,-25 0-16,0-26 0,-1 26 16,1 0-16,0 0 15,0 0-15,0 0 0,-26 0 16,0 0-16,26 0 15,-25 0-15,-1 26 16,-50-26 47,-1 0-48</inkml:trace>
  <inkml:trace contextRef="#ctx0" brushRef="#br0" timeOffset="-29126">5360 431 0,'0'-25'0,"0"0"15,0-1-15,-26 1 0,-24 25 16,24 0-16,-25 0 16,1 0-16,-1 0 0,-25 25 15,25 1-15,-25 24 16,25-24-16,0 25 0,0-1 16,26-24-16,25 25 0,0-1 15,25 1-15,26-25 16,-26 24-16,52-24 0,-1-1 15,-25 1-15,25-1 0,0 0 16,-25 1-16,0-1 16,-26-25-16,-25 26 0,-25-1 15,-1 0-15,-25 1 16,-25 25-16,25-26 0,-50 0 16,25-25-16,-1 26 0,1-1 15,25-25-15,1 0 16,24 0-16,1-25 0</inkml:trace>
  <inkml:trace contextRef="#ctx0" brushRef="#br0" timeOffset="-28642">5817 914 0,'0'-25'15,"0"-1"-15,-25 1 16,25-1-16,-26 1 0,1 0 16,-1 25-16,1 0 15,0-26-15,-26 26 0,25 0 16,1 26-16,0-1 15,-1 0-15,1 1 0,-1-1 16,26 26-16,-25-26 0,25 26 16,0-25-16,25-1 15,-25 0-15,26 1 0,-1-26 16,1 25-16,-1-25 16,0 0-16,1-25 0,-1-1 15,26 1-15,-51 0 0,25-1 16,1 1-16,-26-1 15,25 1-15,-25 0 16,0 50 15,0 0-31,0 1 0,0 25 16,26-26-16,-26 26 16,25-26-16,-25 1 0,25 24 15,1-50-15,-1 26 16</inkml:trace>
  <inkml:trace contextRef="#ctx0" brushRef="#br0" timeOffset="-28425">6173 635 0,'-26'-51'16,"26"25"-16,0 1 0,0 0 15,0-1-15,0 52 16,0 24-1,0-24-15,0 25 0,0-1 16,26 1-16,-26 0 16,0 0-16,0 0 0,0-1 15,0 1-15,25 0 16,-25 0-16,0-26 0</inkml:trace>
  <inkml:trace contextRef="#ctx0" brushRef="#br0" timeOffset="-28008">6528 889 0,'0'-26'0,"-25"26"16,25 26 30,25-26-30,1 0-16,-1 25 16,0-25-16,1 0 15,-1-25-15,1 25 0,-26-26 16,25 1-16,0 25 0,1-26 16,-26 1-16,0 0 15,0-1-15,-26 1 16,1 25-16,0 0 15,-1 0-15,1 0 0,-26 0 16,26 25-16,-1 1 0,1-1 16,-1 26-16,26-26 15,0 26-15,0 0 0,0 0 16,0-26-16,26 26 16,-26-26-16,25 26 0,1-26 15,24-25-15,1 0 0,0 0 16</inkml:trace>
  <inkml:trace contextRef="#ctx0" brushRef="#br0" timeOffset="-27699">7163 762 0,'0'-26'16,"0"-25"-16,0 26 16,0 0-16,0-1 15,-25 26-15,-1 0 16,1 26-1,0-26-15,25 25 0,-26 0 16,26 1-16,-25-26 16,25 25-16,0 1 0,0-1 15,0 0-15,25 1 0,1-1 16,-1 1-16,0-1 16,26-25-16,-25 25 0,-1 1 15,0-26-15,1 25 16,-26 1-16,0-1 15,-26-25-15,-24 25 0,24 1 16,-25-26-16,1 25 16,-27 1-16,27-26 0,-1 0 15</inkml:trace>
  <inkml:trace contextRef="#ctx0" brushRef="#br0" timeOffset="-27284">8052 609 0,'0'-25'16,"-25"25"-1,-1 0-15,1 0 0,0 25 16,-26-25-16,25 26 0,-24-1 15,24 0-15,-25 26 16,26-25-16,25 24 0,-25-24 16,25 25-16,0-26 15,0 26-15,25-26 0,0 1 16,1-1-16,25 0 0,-1-25 16,1 0-16,25 0 15,-25-25-15,25 0 0,-25-1 16,-25 1-16,-1-1 15,0-24-15,-25-1 0,0 0 16,-25 0-16,0 0 0,-26 1 16,25 24-16,-24-25 15,-1 26-15,0 25 0,26 0 16,-26 0-16,25 0 0,26 25 16</inkml:trace>
  <inkml:trace contextRef="#ctx0" brushRef="#br0" timeOffset="-26954">8433 685 0,'0'-25'0,"-25"25"16,25-25-16,25 25 31,1 25-16,-26 0-15,25 1 0,0-1 16,1 26-16,-1 0 16,1-26-16,-1 1 0,-25-1 15,0 0-15,0 1 0,-25-26 32,25-26-32,-26 1 0,1 0 15,-1-1-15,26 1 16,0-26-16,0 0 0,0 26 15,26-26-15,-1 26 0,1-26 16,-1 25-16,26 26 16,-26-25-16,26 25 0</inkml:trace>
  <inkml:trace contextRef="#ctx0" brushRef="#br0" timeOffset="-26458">9170 685 0,'25'0'0,"1"0"16,-1-25-1,-50 0 1,-1 25 0,1 0-1,-1 0-15,-24 0 0,24 0 16,-25 0-16,26 25 0,0 0 15,-26-25-15,25 26 16,26-1-16,-25 26 0,25-26 16,0 1-16,0-1 0,0 1 15,25-1-15,1 0 16,-1-25-16,26 26 16,-26-26-16,1 0 0,25-26 15,-26 1-15,0 0 0,26-26 16,-51 0-16,26 0 15,-1-25-15,0 25 0,-25-25 16,0 0-16,26 0 0,-26-1 16,0 1-16,0 25 15,0 1-15,0 24 0,0 52 32,0-1-32,-26 26 0,26 25 15,0 0-15,0 0 0,26 1 16,-26-1-16,25 25 15,-25-50-15,26 25 0,-1-50 16,-25 25-16,25-51 16,1 0-16</inkml:trace>
  <inkml:trace contextRef="#ctx0" brushRef="#br0" timeOffset="-26138">9576 584 0,'0'-26'15,"26"1"-15,-26 50 31,0 1-15,0-1 0,0 1-1,25-26-15,0 0 16,1-26-16,-1 26 16,1 0-16,-1-25 0,0-1 15,1 1 1,-26 0-16,0-1 0,0 1 15,-26 25-15,1-26 16,0 26 0,-1 0-16,1 26 0,-1-1 15,26 1-15,-25-1 16,25 26-16,-25 0 0,25-26 16,0 26-16,25 0 0,0-26 15,1 0-15,-1 1 16</inkml:trace>
  <inkml:trace contextRef="#ctx0" brushRef="#br0" timeOffset="-25833">10084 584 0,'0'-26'0,"0"1"0,0 0 16,26 50 15,-26 0-16,25 1-15,0-1 16,-25 26-16,26-26 0,-26 1 16,25-1-16,-25 1 15,-25-26 17,25-26-17,-26 1-15,26-1 0,0 1 16,26-26-16,-26 26 15,25-26-15,1 0 0,-1 0 16,0 26-16,1 0 0,25-1 16,-26 26-16</inkml:trace>
  <inkml:trace contextRef="#ctx0" brushRef="#br0" timeOffset="-25400">11100 584 0,'-25'0'15,"-1"0"-15,1 25 0,0 1 16,-1-26-16,26 25 16,-25 0-16,-1 26 0,1-25 15,0 24-15,-1-24 0,26 25 16,-25-26-16,25 0 15,0 1-15,0-1 0,-26-25 16,52-25 0,-26-1-1,25-24-15,-25-1 16,26 0-16,-1-25 0,0-26 16,1 26-16,-1-26 0,1 26 15,-1-25-15,0 24 16,1 27-16,-1-27 0,1 52 15,-26 0-15,25 25 0,0 25 16,1 0-16,-1 26 16,1 25-16,-26 1 0,25 24 15,0-25-15,1 26 16,-1 0-16,1-1 0,-1-25 16,-25 1-16,25-27 0,-25 1 15</inkml:trace>
  <inkml:trace contextRef="#ctx0" brushRef="#br0" timeOffset="-25227">11075 736 0,'0'-25'16,"-26"25"-16,26-26 16,26 26-1,-1-25-15,1 25 16,24-25-16,1 25 0,25-26 15,-25 1-15,25-1 16,-25 26-16</inkml:trace>
  <inkml:trace contextRef="#ctx0" brushRef="#br0" timeOffset="-24824">11608 482 0,'26'-51'15,"-26"26"-15,0 0 0,0-1 16,0-25-16,-26 26 0,26 0 16,-25-1-16,-1 26 15,1 51 16,25-26-31,0 26 0,0 25 16,0 1-16,-25-1 0,25 0 16,0 26-16,0-26 15,0 0-15,0 0 0,25-25 16,-25 0-16,0 0 16,0-26-16,25 0 0,-25 1 15,0-52 1,0 1-1,0-26-15,0 26 16,0-26-16,-25 0 16,25 0-16,-25-25 0,25 25 15,0-25-15,0 25 0,25-25 16,0 51-16,-25-26 16,51 26-16,-25-1 0,-1 26 15,26 0-15,-26 26 0,1-26 16,-1 25-16,0 26 15,-25-26-15,0 1 0,0 24 16,-25-24-16,25-1 16,-25 1-16,-1-1 0,1 0 15</inkml:trace>
  <inkml:trace contextRef="#ctx0" brushRef="#br0" timeOffset="-24374">11964 330 0,'0'-26'0,"25"-24"0,1 24 16,-26 1-16,25 25 0,-25 25 31,-25 1-31,25 24 16,-26-24-16,26 50 0,0 0 15,0 0-15,0 1 16,0-1-16,26 0 0,-26 0 15,25 0-15,-25-25 0,0 0 16,25 0-16,-25 0 16,0-26-16,0 0 15,0-50 1,0 0-16,0-1 16,0 1-16,0-51 15,-25 25-15,25-25 0,0-1 16,25 1-16,-25 0 0,26 0 15,-1 0-15,-25 25 16,26 25-16,-1-24 0,0 50 16,1 0-16,-1 25 15,1 0-15,-1 1 0,0-1 16,-25 26-16,26 0 0,-26 0 16,0-1-16,0-24 15,-26 25-15,1-26 0,-26 0 16,-25-25-16,-26 26 15</inkml:trace>
  <inkml:trace contextRef="#ctx0" brushRef="#br0" timeOffset="-21879">3785 1778 0,'-25'0'15,"25"-26"-15,-26 26 31,1 0-15,25 26-16,-26-26 16,26 25-16,-25-25 15,0 25-15,25 1 0,-26-1 16,26 1-16,0-1 16,0 0-16,0 1 0,0-1 15,26-25-15,-26 26 0,25-26 16,0 0-16,1 25 15,-1-25-15,1 0 0,-1 0 16,0-25-16,1 25 0,-26-26 16,25 1-16,-25-1 15,0 1-15,0 0 16,-25-1 0,-1 26-16,26-25 0,-25 25 15,0 0-15</inkml:trace>
  <inkml:trace contextRef="#ctx0" brushRef="#br0" timeOffset="-21537">3861 2082 0,'26'26'47,"-1"-1"-31,0 1-1,1-1 1,-1 0-16,-25 1 0,26-26 15,-1 25-15,-25 1 16,25-26-16,1 25 0,-26 0 16,25-25-16</inkml:trace>
  <inkml:trace contextRef="#ctx0" brushRef="#br0" timeOffset="-20014">229 4114 0,'0'26'15,"25"-26"16,1 0-31,25 25 16,-26-25 0,26 0-16,25 0 0,0 0 15,26 0-15,-1 0 0,26-25 16,0 25-16,0 0 16,26-26-16,-1 26 0,1 0 15,-1-25-15,26 25 16,-26 0-16,1 0 0,-1-25 15,26 25-15,-26 0 0,1 0 16,-1 0-16,0 0 16,1 0-16,-1 25 0,-25-25 15,0 0-15,0 0 16,0 25-16,-25-25 0,-26 0 16,0 0-16,0 0 0,-25 0 15,0 0-15,-26 0 16,1 0-16,-1 0 15,1 0 32,-1 0-31,0 0-16,1 0 0,-1 0 16,1 0-1,-1-25-15,0 25 16</inkml:trace>
  <inkml:trace contextRef="#ctx0" brushRef="#br0" timeOffset="-18987">331 5689 0,'25'0'0,"0"0"16,26 0-16,0 0 0,0 0 16,25-25-16,0 25 15,0 0-15,26-26 0,0 26 16,25-25-16,0 25 0,25-25 15,-25 25-15,25-26 16,1 26-16,-1 0 0,-25-25 16,26 25-16,-1 0 0,0 0 15,-25 0-15,26 0 16,-26 0-16,25 0 0,-25 25 16,0-25-16,0 0 15,-25 0-15,25 0 0,-26 0 16,1 0-16,-26 0 15,26 0-15,-26 0 0,0 0 16,-25 0-16,0 0 0,-26 0 16,26 0-16,-26-25 15,1 25-15,-1 0 16,-50 0 46,-1 0-62</inkml:trace>
  <inkml:trace contextRef="#ctx0" brushRef="#br0" timeOffset="-17956">254 7162 0,'26'0'0,"-1"0"15,1-25-15,-1 25 16,0 0-16,1 0 16,25 0-16,-1 0 0,1 0 15,25 0-15,1 0 0,-1 0 16,25 0-16,26 0 15,0 0-15,0 0 0,0 0 16,26 0-16,-26 0 0,25 0 16,1 0-16,-1 0 15,0 0-15,1 0 0,-1 0 16,1 25-16,-1-25 16,-25 0-16,0 0 0,0 0 15,-25 0-15,-1 0 0,-25 26 16,1-26-16,-1 0 15,-25 25-15,-1-25 0,1 0 16,-25 26-16,24-26 16,-24 0-16,-1 0 0,1 0 15,-1 0 1,-25-26 0</inkml:trace>
  <inkml:trace contextRef="#ctx0" brushRef="#br0" timeOffset="-17205">839 3048 0,'0'25'47,"25"0"-32,-25 1-15,0-1 16,0 1-16,0 24 16,0 1-16,25 0 0</inkml:trace>
  <inkml:trace contextRef="#ctx0" brushRef="#br0" timeOffset="-16413">915 4851 0,'0'-25'16,"-26"25"-16,26-26 15,0 1-15,26-1 16,-1 26-1,-25-25-15,26 25 0,-1-25 16,0-1 0,1 26-16,-1 0 0,1 26 15,-26-1-15,0 0 16,0 1-16,0-1 16,-26 26-16,1-26 0,-26 26 15,26-25-15,-1-1 16,-25 0-16,26 1 0,0-26 15,25 25-15,-26-25 0,52 0 32,-1 0-32,26 0 15,-26 0-15,26 0 16,25-25-16,-25 25 0,0 0 16,0 0-16</inkml:trace>
  <inkml:trace contextRef="#ctx0" brushRef="#br0" timeOffset="-15686">1042 6146 0,'0'-25'0,"-26"0"16,26-1-1,26 26 1,-1 0 0,-25-25-16,26 25 0,-1 0 15,0 0-15,1 0 0,-1 0 16,1 0-16,-1 25 16,0 1-16,-25-1 15,-25 0 1,0 1-16,25-1 15,-26-25-15,1 26 0,-1-1 16,1-25 0,25 25-16,0 1 31,25-26-31,1 25 16,-1 1-16,26-26 15,-26 0-15,1 25 16,-1-25-16,1 25 0,-26 1 15,-26-1 1,1-25 0,-1 26-16,-24-26 0,-1 25 15,0-25-15,0 25 16</inkml:trace>
  <inkml:trace contextRef="#ctx0" brushRef="#br0" timeOffset="-15093">1042 7569 0,'0'-26'16,"0"52"31,0-1-32,25 1 1,-25-1-16,0 0 15,26-25-15,-26 26 16,25-26-16,0 0 0,1 0 16,-1-26-16,1 26 15,-1-25-15,0 0 0,1-1 16,-1 1-16,1-1 16,-26 1-16,25 25 0,-25-25 15,25 25-15,-25 25 16,0 0-1,0 26-15,0 0 0,-25 0 16,25 25-16,0 0 16</inkml:trace>
  <inkml:trace contextRef="#ctx0" brushRef="#br0" timeOffset="-10007">7265 2159 0,'0'25'47,"-26"0"-32,26 1 1,0-1-16,-25 1 0,25 24 15,-25-24-15,25 25 16,0-26-16,0 26 0,0-26 16,0 26-16,0-26 0,0 1 15,0-1-15,25 1 16,0-1-16,1-25 16,-1 0-1,1 0-15,-1-25 16,0-1-16</inkml:trace>
  <inkml:trace contextRef="#ctx0" brushRef="#br0" timeOffset="-9779">7316 1981 0,'0'-26'0,"0"1"31,-26 25 1</inkml:trace>
  <inkml:trace contextRef="#ctx0" brushRef="#br0" timeOffset="-9491">7570 2006 0,'0'26'47,"0"-1"-47,25-25 15,-25 51-15,0-26 0,25 26 16,-25 0-16,0 0 16,0-1-16,0 1 0,0 0 15,0 0-15,0-26 16,0 1-16,0-1 0,0 0 15,0 1-15</inkml:trace>
  <inkml:trace contextRef="#ctx0" brushRef="#br0" timeOffset="-9065">7544 2413 0,'0'-26'0,"26"26"47,-1 0-47,0 0 16,26 0-16,-25-25 0,24 25 15,1 0-15,0-26 16,-26 26-16,26 0 0,0 0 16,-26-25-16,1 25 0,-1 0 15,1-25 1,-26-1-16,0 1 15,-26 25 1,26-26-16,-25 1 0,-1 25 16,26-25-16,-25 25 15,25-26-15,-25 26 0,-1 0 16,1 26 0,25-1-16,-26 0 15,26 1-15,-25-1 0,25 26 16,0-26-16,0 26 15,0-25-15,0 24 0,0-24 16,25-1-16,1 1 16,25-26-16,-26 0 15,0 0-15,26 0 0</inkml:trace>
  <inkml:trace contextRef="#ctx0" brushRef="#br0" timeOffset="-8470">8230 2209 0,'0'-25'0,"-25"0"16,25-1-16,0 1 16,25 50 15,-25 1-15,25-1-16,-25 0 0,0 1 15,0 25-15,26-26 0,-26 26 16,0-26-16,0 1 15,0-1-15,0 0 0,0 1 16,0-52 15,0 1-15,0 0-16,0-26 16,25 25-16,-25 1 0,26-26 15,-26 26-15,25-26 16,0 26-16,1-1 0,-1 26 15,1 0-15,-1 0 16,0 26-16,1-1 16,-26 0-16,25 1 0,-25 25 15,26-26-15,-26 26 16,0-26-16,0 1 0,0-1 16,0 0-16,0 1 15,0-52 1,0 1-1,0 0 1,0-1-16,25 1 0,-25-26 16,25 26-16,-25-1 15,26 1-15,-1-1 0,-25 1 16,26 25-16,-1 0 0,0 0 16,-25 25-16,26-25 15,-1 26-15,-25 25 0,26-26 16,-1 0-16,-25 26 0,0-25 15,0 24-15,25-24 16,-25-1-16,0 1 0</inkml:trace>
  <inkml:trace contextRef="#ctx0" brushRef="#br0" timeOffset="-8021">9348 2159 0,'0'-26'15,"0"1"-15,-26 25 0,26-26 16,-25 26-16,25-25 16,-26 0-16,1 25 15,0 0 1,25 25-1,-26-25-15,26 25 0,-25-25 16,-1 26-16,26-1 0,-25 1 16,25-1-1,0 0-15,0 1 0,25-1 16,1 1 0,-1-1-16,26-25 15,-26 25-15,1-25 16,-1 26-16,26-26 0,-26 25 15,1-25-15,-26 26 0,25-26 16,-25 25-16,0 0 16,0 1-16,-25-26 15,-1 25-15,1-25 0,-26 26 16,26-26-16,-26 25 16,26-25-16,-26 0 0,25 0 15,1 0-15</inkml:trace>
  <inkml:trace contextRef="#ctx0" brushRef="#br0" timeOffset="-7679">9398 2133 0,'0'-25'0,"-25"25"31,25 25-15,-25-25-16,-1 26 16,26-1-16,-25 0 15,-1 1-15,1-1 0,0 1 16,25 24-16,-26-24 0,1-1 16,25 1-16,-26-1 15,1 0-15,25 1 0,0-1 16,-25-25-16,25 26 0,-26-26 15,26 25-15,0-50 63</inkml:trace>
  <inkml:trace contextRef="#ctx0" brushRef="#br0" timeOffset="42393">2515 4749 0,'-25'0'63,"25"26"46,0-1-77,0 1-17,0-1 1,0 0-1,-26 1-15,26-1 16,0 1 0,0-1-1,0 0-15,0 1 16,0-1 0,0 1-1,0-1 16,0 0 1,0-50 77,26 25-62,-26-25-16,25 25-15,0 0 15,1-26-15,-1 26-16,1 0 31,-1 0-15,-25-25 15,0-1 47,0 52 16,0-1-1,25 1-61,1-1-17,-26 0 1,25-25 0,-25 26-16,0-1 31,0 1 0,26-26-31,-26 25 16,0 0 15,25-25-15,-25 26 15,0-1 0,25-25 188,-25-25-204,26 25 1,-26-26 0,25 26-16,1 0 15,-26-25 1,25 25-16,0 0 31,1 0 0,-1 0 16,-25-25-15,-25 25-17,25-26 16,-26 26-31,26-25 32,-25 25-32,25-26 31,-25 26-31,25-25 16,-26 0 15,26-1-16,-25 26 1,25-25 0,0-1-1,-26 26 17,26-25-1,0 0 0,-25 25 110,0 0-63,50 0 31,-25-26-93,25 26-1,1 0 1,-1 0 0,-25-25-16,26 25 15,-1 0-15,0 0 16,1 0 0,-26-26-16,25 26 31,-50 0 63,-1 0-63,26-25 0,-25 25-15,25-25-1,-25 25 1,25-26 0,-26 1-1,1-1 16,-1 26-15,26-25-16,-25 0 16,0-1 15,-1 26 0,1 0 0,25-25-15,-26 25 0,1 0-1,0 0 32,25-26-47,-26 26 31,1-25 16,-1 25-15,26-25-1,-25 25-16,0 0 32,25-26-47,-26 26 16,1 0 15,25 26 204,0-1-220,0 0 1,25 1-1,-25-1 1,0 1 0,0-1 15,26 0-15,-26 1-1,0-1 1,0 1 15,0-1 0,0 0 1</inkml:trace>
  <inkml:trace contextRef="#ctx0" brushRef="#br0" timeOffset="45320">3734 4876 0,'26'-25'47,"-1"25"-32,0 0 16,-25 25-15,0 1 0,0-1-1,-25-25 32,25-25-31,-25 25-16,25-26 15,-26 1 1,26 0-16,0-1 16,26 26-1,-26-25-15,25 25 16,-25 25 0,25-25-16,-25 26 15,26-26 1,-26 25-16,25-25 15,-25 25-15,0 1 16,-25-1 15,-1-25-31,1 0 16,0 0 0,25-25-16,-26 25 15,26-26 1,0 1-1,0 0 1,26 25 0,-1 0-16,0 0 15,1 0 1,-1 25 0,-25 0-1,0 1 1,0-1-1,-25-25 1,-1 0 0,1 0-16,0-25 15,25-1 1,-26 26-16,26-25 16,26 25-1,-26-25 1,25 25-16,0 0 0,1 0 15,-1 25 1,1 0 0,-26 1-1,0-1 1,-26-25-16,1 0 16,-1 0-1,1 0 1,25-25-1,0-1-15,0 1 16,25 25 0,-25-25-16,26 25 15</inkml:trace>
  <inkml:trace contextRef="#ctx0" brushRef="#br0" timeOffset="46353">3810 4851 0,'26'0'31,"-1"0"0,1 0-15,-1 25-16,0-25 15,26 0 1,-25 0-16,-1 0 0,26 0 16,-26 0-16,26 26 0,0-26 15,-26 0-15,26 0 16,0 0-16,0 0 0,-26 0 15,26 0-15,0 0 16,-26 0-16,0 0 0,26 0 16,-25 0-16,-1 0 15,0 0-15,26 0 0,-25 0 16,-1 0-16,0 0 0,1 0 16,25 0-16,-26 0 15,0 0-15,1 0 0,-1 0 16,1 0-1,-1 0-15,0 0 0,1 0 16,-1 0-16,1 0 16,-1 0-1,0 0 1,1 0 0,-1 0-1,1 0 1,-1 0-1,0 0 1,-50 0 62</inkml:trace>
  <inkml:trace contextRef="#ctx0" brushRef="#br0" timeOffset="46786">5182 4724 0,'-25'0'0,"25"-25"15,25 50 48,0 0-47,1-25-1,-1 26-15,1-26 16,-1 0-16,-25 25 15,25-25-15,1 26 16,-26-1 0,0 0 15,-26 1-15,1-1-1,0-25 1,25 26-16,-26-26 0,1 25 15,25 0-15,-26-25 16,26 26-16,-25-26 0</inkml:trace>
  <inkml:trace contextRef="#ctx0" brushRef="#br0" timeOffset="50121">5614 4521 0,'-26'0'31,"26"25"-15,0 1-1,0-1-15,0 0 16,0 1-16,0 25 16,26-26-16,-26 26 0,0-26 15,0 26-15,0-26 16,0 26-16,0 0 0,0 0 15,0 0-15,0-1 0,0 1 16,-26 0-16,26 0 16,0-26-16,-25 26 0,25 0 15,-25 50 1,25-50-16,0 0 0,0 0 16,-26 0-16,26-1 0,0-24 15,0 25-15,0-26 16,0 26-16,0-26 0,0 1 15,0-1-15,0 0 0,0 1 16,0-1-16,0 1 16,0 24-16,0-24 0,0-1 15,-25 1-15,25-1 16,0 0-16,-26-25 0,26 26 16,0-1-16,0 1 0,0-1 15,-25 0 1,25 1-16,0-1 0,0 1 15,0-1 1,25-25 31,-25 25-47,26-25 31,-1-25-31,1 25 16,-1 0-16,0-25 15,1 25-15,-1 0 16,1 0-16,-1 0 0,0-26 16,26 26-16,-25 0 15,24 0-15,1 0 0,25 0 16,-25 0-16,25 0 0,1 0 16,-1 0-16,0 0 15,0 0-15,26 0 0,-26 0 16,26 0-16,-26 26 15,25-26-15,-24 25 0,-1-25 16,25 25-16,-24-25 0,-1 26 16,0-26-16,26 0 15,-52 25-15,27-25 0,-1 0 16,0 0-16,0 0 16,-25 0-16,25 0 0,0 0 15,-25 0-15,25 0 0,1 0 16,-1 0-16,0 0 15,0 0-15,0 0 0,1 0 16,24 0-16,-25-25 16,1 25-16,24 0 0,-25 0 15,1 0-15,-1 0 0,0 0 16,0 0-16,0 0 16,-25 0-16,25 0 0,-25 0 15,25 0-15,1 0 16,-27 0-16,27 0 0,-1 0 15,-25 0-15,25-26 16,-25 26-16,25 0 0,0 0 16,-25 0-16,25 0 0,0 0 15,0 0-15,1 0 16,-1 0-16,0 0 0,0 0 16,-25 0-16,25 0 0,0 0 15,1 0-15,-27 0 16,27 0-16,-27 0 0,1 0 15,25 0-15,-25 0 0,0 0 16,0 0-16,0-25 16,-1 25-16,1 0 0,-25 0 15,-1 0-15,0 0 16,1 0-16,-1 0 0,1 0 16,-1 0-1,0 0-15,1 0 16,-1 0-1,1 0-15,-1 0 16,0 0 0,-25-25 15,0-1 16,-25 1-32,25-1 1,-25 1 0,25 0-1,0-1-15,-26-25 0,26 26 16,0 0-16,0-26 0,0 0 16,0 0-16,0 26 15,0-26-15,0 0 0,0 0 16,0 1-16,0-1 15,-25 0-15,25 0 0,-26 0 16,26 1-16,-25 24 0,25-25 16,0 26-16,-25-26 15,25 26-15,0-1 0,0 1 16,0 0-16,0-1 16,0 1-16,0-1 0,0 1 15,0 0 1,0-1-1,0 1-15,0-1 16,0 1-16,0 0 16,0-1-1,0 1-15,0-1 16,0 1-16,0 0 16,0-1-16,0 1 15,0-1 1,0 1-16,0 0 15,0-1-15,0 1 16,0-1 0,0 1-16,0 0 31,0-1-15,0 1-1,25-1 1,-25 1 15,0 0-15,0-1 31,0 1-1,-25 25 1,25 25-31,-26-25-16,1 0 31,-1 0-31,-24 0 16,24 0-16,-25 0 15,26 0-15,-51 0 16,25 0-16,0 0 0,-25 0 16,25 0-16,-25 0 15,25 0-15,0 0 0,-25 0 16,25 0-16,1 0 0,-1 0 16,-25 0-16,25 0 15,-25 0-15,-1 0 0,1 0 16,0 0-16,-26 0 15,1-25-15,-1 25 0,1 0 16,-1 0-16,0-26 0,26 26 16,-25 0-16,24 0 15,1-25-15,0 25 0,0 0 16,25-25-16,-25 25 16,25 0-16,0 0 0,0 0 15,26 0-15,-26 0 0,0 0 16,-25 0-16,25 0 15,1 0-15,-1 0 0,-25 0 16,25 0-16,-25 0 16,25-26-16,-25 26 0,25 0 15,-25 0-15,25 0 0,0 0 16,-25-25-16,25 25 16,-25 0-16,25 0 0,0 0 15,0 0-15,1 0 16,-1 0-16,0-26 0,26 26 15,-26 0-15,0 0 0,0 0 16,0 0-16,1 0 16,-1 0-16,0 0 0,0 0 15,26 0-15,-26 0 16,0 0-16,0 0 0,1 0 16,-1 0-16,0 0 0,0 0 15,0 0-15,26 0 16,-26 0-16,0 0 0,26 0 15,-26 0-15,0 0 16,26 0-16,-26 0 0,0 0 16,1 0-16,24 0 0,-25 0 15,26 0-15,-26 0 16,26 0-16,-26 0 0,26 0 16,-1 0-16,1 0 15,-1 0-15,1 0 0,-26 0 16,26 0-16,-1 0 0,-24 0 15,24 0-15,1 0 16,-1 0-16,1 0 0,0 0 16,-1 0-16,1 0 15,-1 0 1,1 0 0,0 0-1,-1 0 1,1 0-16,-1 0 15,1 0 1,25 26-16,-25-26 31,-1 0-15,26 25-16,-25-25 16,25 26 30,-26-26 1,26 25-47,0 0 32,26-25-17,-26 26 1</inkml:trace>
  <inkml:trace contextRef="#ctx0" brushRef="#br0" timeOffset="50355">5538 4597 0,'-26'0'62</inkml:trace>
  <inkml:trace contextRef="#ctx0" brushRef="#br0" timeOffset="52005">5741 5003 0,'-26'0'0,"1"0"78,50 0-15,1 26-47,-1-26-1,51 0 1,-25 0-16,25 0 0,1 0 0,-1 0 15,25 0-15,1 0 16,0 0-16,-1 0 0,26 0 16,-25 0-16,-1 0 0,1 0 15,0 0-15,-1 0 16,1 25-16,-1-25 0,-24 0 16,24 0-16,-25 0 15,1 0-15,24 26 0,-25-26 16,1 0-16,-1 0 0,0 0 15,0 0-15,0 0 16,1 25-16,-1-25 0,0 0 16,0 0-16,0 0 0,1 0 15,-1 25-15,0-25 16,0 0-16,-25 0 0,25 0 16,-25 0-16,0 0 15,0 0-15,25 26 0,-25-26 16,-1 0-16,1 0 15,0 0-15,0 0 0,0 0 16,-1 0-16,-24 0 0,25 0 16,-1 0-16,1 25 15,-25-25-15,24 0 0,-24 0 16,25 0-16,-1 0 0,-24 0 16,25 0-16,-26 0 15,26 0-15,-26 0 0,26 0 16,0 26-16,-26-26 15,26 0-15,-26 0 0,26 0 16,-25 0-16,-1 0 16,26 0-16,-26 0 0,1 0 15,-1 0-15,0 0 0,1 0 16,-1 0 0,1 0-16,-1 0 15,0 0-15,1 0 16,-1 0-16,1 0 15,-1 0-15,0 0 16,1-26 0,-1 26-16,1 0 0,-1 0 15,0 0-15,1 0 16,-1 0 0,1 0-1,-1 0 1,0 0-16,1 0 15,-1 0-15,1 0 16,-1 0-16,0 0 16,1 0 31,-1 0-32,1 0 1,-1 0-16,0 0 15,1 0 1,-1 0 47,1 0-48,-1 0 1</inkml:trace>
  <inkml:trace contextRef="#ctx0" brushRef="#br0" timeOffset="53667">5538 5638 0,'25'0'63,"0"0"-48,1 26 1,-1-26-16,1 0 0,-1 0 15,26 25-15,-26-25 16,26 0-16,25 0 0,-25 0 16,51 0-16,-26 0 15,0 0-15,26 0 0,-1 0 16,-25 0-16,26 0 16,50 0-16,-75 0 15,-1 0-15,0 0 0,-25 0 16,0 0-16,25 0 15,-25 0-15,25 0 0,-25 0 16,25 0-16,-25 0 0,25 0 16,0 0-16,-25 0 15,25 0-15,0 0 0,0 0 16,26 0-16,-26 0 16,0 0-16,26 0 0,-26 0 15,0 0-15,1 0 0,-1 0 16,0 0-16,-25 0 15,0 0-15,-1 0 0,27 0 16,-27 0-16,1 0 16,25 0-16,-25 0 0,25 0 15,-25 0-15,25 0 0,1 0 16,-27 0-16,27 0 16,-27 0-16,1 26 0,0-26 15,0 0-15,0 0 16,-26 0-16,26 0 0,-26 0 15,26 0-15,0 0 0,-26 0 16,26 0-16,0 0 16,0 0-16,-1 0 0,27 0 15,-27 0-15,1 0 16,0 0-16,0 0 0,0 0 16,-1 0-16,1 0 0,-25 0 15,24 0-15,-24 0 16,-1 0-16,26 0 0,-26 0 15,1 0-15,-1 0 16,1 0-16,-1 0 0,26 0 16,-26 0-16,1 0 0,-1 0 15,26 0-15,-26 0 16,1 0-16,-1 0 0,26 0 16,-26 0-16,1 0 15,24 0-15,-24 0 0,-1 0 16,1 0-16,-1 0 0,0 0 15,1 0-15,-1 0 16,1 0 0,-1 0-1,0 0-15,1 0 16,-1 0 0,-50-26 62</inkml:trace>
  <inkml:trace contextRef="#ctx0" brushRef="#br0" timeOffset="55287">5487 6070 0,'25'0'15,"1"0"17,-1 26-32,0-26 15,1 0-15,-1 0 0,26 0 16,-26 0-16,1 0 15,25 0-15,-1 0 0,1 0 16,0 0-16,25 0 16,-25 0-16,25 0 0,-25 0 15,25 0-15,-25 0 0,0 0 16,0 0-16,-1 0 16,-24 25-16,25-25 0,-1 0 15,1 0-15,0 0 16,0 0-16,25 0 0,102 0 15,-127 0 1,-1 0-16,1 0 16,25 0-16,-25-25 0,-25 25 15,24 0-15,1 0 0,0 0 16,0 0-16,0 0 16,-1 0-16,1 0 0,0 0 15,0 0-15,25 0 16,-25 0-16,25 0 0,0 0 15,0 0-15,1 0 0,24 0 16,-25 0-16,1 0 16,-1 0-16,0 0 0,0 0 15,0 25-15,1-25 16,-1 0-16,0 0 0,0 0 16,0 0-16,1 0 0,-1 0 15,0 0-15,0 0 16,0 0-16,-25 0 0,0 0 15,25 0-15,-25 0 16,0 0-16,25 0 16,-25 0-16,0 0 0,25 0 0,-25 0 15,25 0-15,-25 0 16,-1 0-16,1 0 0,0 0 16,0 0-16,0 0 15,-1 0-15,1 0 0,25 0 16,-25 0-16,0 0 0,0 0 15,0 0-15,-1 0 16,1 25-16,0-25 0,0 0 16,-26 0-16,26 0 15,-26 0-15,26 0 0,-25 0 16,-1 0-16,0 0 0,1 0 16,25 0-16,-26 0 15,0 0-15,26 0 0,-25 0 16,24 0-16,-24 0 15,25 0-15,-26 0 0,0 0 16,26 0-16,-25-25 0,-1 25 16,0 0-1,1 0-15,-1-25 32,-50 25 46,-1 0-78</inkml:trace>
  <inkml:trace contextRef="#ctx0" brushRef="#br0" timeOffset="56300">7062 4572 0,'0'-26'16,"0"52"30,0-1-30,0 0-16,0 26 16,0-25-16,0 24 15,0 27-15,0-27 0,0 27 16,0-27-16,0 27 16,0-27-16,0 27 0,0-1 15,0 0-15,0 0 0,0 0 16,0 1-16,25 24 15,-25-25-15,0 1 0,0-1 16,25 0-16,-25-25 16,0 25-16,0-25 0,0 0 15,0-1-15,0 1 0,0 0 16,0 0-16,0-26 16,0 1-16,0 24 0,0-24 15,0-1-15,0 1 16,0-1-1,0 0-15,0-50 32</inkml:trace>
  <inkml:trace contextRef="#ctx0" brushRef="#br0" timeOffset="56895">8484 4749 0,'-25'0'32,"25"26"-17,0-1 1,0 1-1,0-1-15,0 0 0,0 26 16,0-25-16,0 24 0,0 1 16,25 25-16,-25-25 15,25 25-15,-25-25 0,0 25 16,26 1-16,-26-1 16,0 0-16,0 0 0,0 0 15,0 1-15,0-1 0,0 0 16,0 0-16,0-25 15,-26 25-15,26-25 0,0 0 16,0 0-16,0-1 0,0 1 16,0 0-16,0-26 15,0 1-15,0-1 0,0 1 16,0-1-16,0 0 16,0 1-16,0-1 31,0-50 0</inkml:trace>
  <inkml:trace contextRef="#ctx0" brushRef="#br0" timeOffset="57525">9881 4800 0,'0'26'31,"0"-1"-15,0 0-1,0 1-15,0-1 16,0 26-16,0-26 0,0 26 15,0 0-15,0 0 16,25 25-16,-25-25 0,0 25 16,26 0-16,-26 0 15,0 1-15,0-1 0,0 0 16,0-25-16,0 25 0,0 0 16,0-25-16,0 25 15,0-25-15,0 0 0,0 0 16,0-1-16,0-24 15,0 25-15,0-1 0,0-24 16,0-1-16,0 1 0,0 24 16,0-24-1,-26-1-15,26 1 0,0-1 16,0 0 0,0 1-1,0-1 1,-25-25 15</inkml:trace>
  <inkml:trace contextRef="#ctx0" brushRef="#br0" timeOffset="62990">1499 4394 0,'-25'0'15,"-1"-26"-15,1 26 0,-1-25 16,-24 25-16,-1 0 15,25-25-15,-24 25 0,-1 0 16,0 0-16,0 25 0,-25 0 16,25 1-16,-25 25 15,0-1-15,0 27 0,-26-1 16,26 0-16,0 26 16,25-1-16,0-25 0,0 26 15,51-26-15,0 0 0,51 1 16,25-27-16,26 1 15,-1-25-15,52-26 0,-1 0 16,26-26-16,0-25 16,25 1-16,-25-27 0,0 1 15,-26-25-15,-50-1 0,-26-25 16,-51 25-16,-50 1 16,-51-1-16,-51 26 0,-77 25 15,-24 0-15,-52 51 16,-50 51-16</inkml:trace>
  <inkml:trace contextRef="#ctx0" brushRef="#br0" timeOffset="64269">2032 4521 0,'-25'-26'16,"25"-24"-16,0-1 0,0 0 16,25-25-16,1 0 0,25-1 15,-1-24-15,27-1 16,-1 1-16,25-1 0,52-25 16,-1 25-16,26 1 15,25-1-15,26 26 0,-1 0 16,26 0-16,0 25 0,26 0 15,-26 26-15,-26-1 16,1 26-16,-51 26 0,0 24 16,-26 1-16,-25 0 15,-25 25-15,-26 0 0,0 1 16,0 24-16,0 1 0,-25-26 16,25 26-16,1-1 15,-27-25-15,27 1 0,-27-1 16,27-25-16,-27-1 15,-24-24-15,25-1 0,-26 1 16</inkml:trace>
  <inkml:trace contextRef="#ctx0" brushRef="#br0" timeOffset="64642">5944 4140 0,'-25'0'0,"-1"0"16,26-26-16,26 26 15,-1 0 1,0 0-16,1 0 0,25 26 16,-1-26-16,1 25 0,0 1 15,0-1-15,0 0 16,-1 1-16,1-1 0,0-25 15,-26 26-15,26-26 16</inkml:trace>
  <inkml:trace contextRef="#ctx0" brushRef="#br0" timeOffset="64793">6706 4038 0,'0'-51'0,"25"26"15,-25-26-15,26 0 0,-26 26 16,0 0-16,25-1 0,-25 52 31,-25 24-31,-1 27 0,1-1 16,0 0-16</inkml:trace>
  <inkml:trace contextRef="#ctx0" brushRef="#br0" timeOffset="125276">5995 4140 0,'-26'0'0,"1"0"32,0 0-1,50 0 0,0 0-15,-25 25-16,26-25 0,-1 0 15,26 0-15,-26 26 16,26-26-16,-25 0 0,24 0 16,1 0-16,0 0 0,0 0 15,0 0-15,-1 0 16,-24 0-16,25 0 0,-26 0 16,0 0-16,1 0 15,-52 0 251,1 0-251,0 0 1</inkml:trace>
  <inkml:trace contextRef="#ctx0" brushRef="#br0" timeOffset="70009">18542 6121 0,'26'-25'31,"-1"-1"-15,-25 1-1,26 25-15,-26-26 16,0 1-16,-26 25 16,1-25-16,-1 25 15,1 0-15,-26 0 0,0 25 16,1-25-16,-1 25 16,0 1-16,0-1 0,26 1 15,25-1-15,0 0 0,0 1 16,25-1-16,1 1 15,24-1-15,1 26 0,0-26 16,0 1-16,0-1 16,-1 0-16,-24 1 0,-1-1 15,1 1-15,-26-1 0,0 0 16,-26-25-16,1 26 16,-26-26-16,0 25 0,26-25 15,-26 0-15,0 0 16,26 0-16,-1-25 0,1-1 15,25 1-15</inkml:trace>
  <inkml:trace contextRef="#ctx0" brushRef="#br0" timeOffset="70345">18974 6197 0,'26'0'0,"-1"-25"15,-50 25 1,-1 0-1,1 0 1,25 25-16,-26-25 0,26 51 16,-25-26-16,25 1 0,0 25 15,25-26-15,-25 26 16,26-26-16,-1 26 0,26-26 16,0-25-16,-26 26 15,26-26-15,0-26 0,0 26 16,-26-25-16,26-26 0,-26 26 15,-25-26-15,0 0 16,0 0-16,-25 26 0,-1-26 16,1 0-16,-26 26 15,0 0-15,1 25 0,24 0 16,-25 0-16,26 0 0,0 25 16,25 0-16,0 1 15</inkml:trace>
  <inkml:trace contextRef="#ctx0" brushRef="#br0" timeOffset="72690">23572 5969 0,'25'-51'0,"-25"25"15,0 1-15,0 0 0,0 50 47,0 0-47,0 1 0,0-1 16</inkml:trace>
  <inkml:trace contextRef="#ctx0" brushRef="#br0" timeOffset="73284">24461 6223 0,'-26'-26'0,"26"1"15,0-1-15,0 1 16,26 25 0,-26 25-16,25 1 15,-25-1-15,0 1 0,25 24 16,-25 1-16,26 0 0,-26 0 15,0-26-15,0 26 16,0-26-16,0 1 0</inkml:trace>
  <inkml:trace contextRef="#ctx0" brushRef="#br0" timeOffset="73424">24613 5892 0,'-25'-50'15,"-1"24"-15,1 1 0,25-1 16,-26 26-16,26 26 16,26-26-1</inkml:trace>
  <inkml:trace contextRef="#ctx0" brushRef="#br0" timeOffset="73777">24816 6121 0,'0'25'16,"26"1"15,-26-1-15,25 1-16,-25-1 16,25 0-16,-25 1 15,0-1-15,0 1 16,0-52 15,0 1-31,0-1 16,0 1-16,0 0 0,26-26 15,-1 25-15,1 1 0,-1 0 16,26-1-16,-26 26 16,1 0-16,-1 0 0,0 26 15,-25-1-15,26 26 16,-26-26-16,25 26 0,-25 0 15,0-26-15,26 26 0,-26-26 16,25 26-16</inkml:trace>
  <inkml:trace contextRef="#ctx0" brushRef="#br0" timeOffset="72536">23597 6400 0,'0'-25'31,"25"25"-15,1 0-16,-1 0 16,-25 25-16,26 1 0,-26 25 15,25-26-15,-25 51 16,0-25-16,0 25 0,0-25 16,0 25-16,0-25 15,0 0-15,0 0 0,-25-1 16,-1-24-16,26-1 0,-25-25 15,-26 0-15,26-25 16,-26-1-16,25 1 0,-24-26 16</inkml:trace>
  <inkml:trace contextRef="#ctx0" brushRef="#br0" timeOffset="73058">24080 6324 0,'0'26'16,"-26"-77"15,26 25-31,-25 26 0,-1 0 16,1 0-1,0 26-15,25-1 16,-26 1-16,26 24 0,0-24 15,0-1-15,0 26 0,26-26 16,-1 1-16,0-26 16,1 25-16,-1-25 0,1 0 15,-1-25-15,0 25 0,26-26 16,-51 1-16,26 0 16,-26-26-16,0 0 0,0 26 15,-26-26-15,1 0 16,-1 26-16,1-1 0,0 1 15,-1 25-15,-25 0 0,26 0 16,0 0-16,25 25 16,0 1-16,0 24 0,0-24 15,25-1-15</inkml:trace>
  <inkml:trace contextRef="#ctx0" brushRef="#br0" timeOffset="70644">20574 6299 0,'-25'0'0,"0"-26"0,-1 26 16,1-25-16,25 0 0,-26-1 16,26 1-1,0 50 1,0 1-16,0-1 16,0 0-16,0 26 0,0 0 15,0 0-15,0 0 16,0-1-16,26-24 0,-26 25 15,0-26-15,25-25 0</inkml:trace>
  <inkml:trace contextRef="#ctx0" brushRef="#br0" timeOffset="70802">20549 5994 0,'-25'-51'16,"-1"0"-16,1 1 0,-1 24 15,1 26 1,25 26 0,25-1-16,-25 0 0,26 26 15</inkml:trace>
  <inkml:trace contextRef="#ctx0" brushRef="#br0" timeOffset="71155">20752 6248 0,'0'25'0,"0"1"32,26-1-17,-1 1 1,-25-1-16,25 0 0,1 1 16,-26 25-16,0-26 15,0 0-15,25-25 0,-25 26 16,0-1-16,-25-25 15,25-25 1,0-1 0,0 1-16,0 0 0,0-26 15,25 25-15,1 1 16,-1-26-16,0 26 0,1-1 16,25 26-16,-26 0 15,0 0-15,1 0 0,-1 0 16,1 26-16,-1 25 15,0-26-15,-25 0 0,26 26 16,-1-25-16,-25-1 0</inkml:trace>
  <inkml:trace contextRef="#ctx0" brushRef="#br0" timeOffset="71521">21362 6324 0,'0'-25'0,"0"-1"0,0 1 16,0 0-16,25 25 16,1 0-1,-26 25-15,25-25 0,-25 25 16,25 1-16,-25-1 16,26 1-16,-26 24 0,0-24 15,25-26-15,-25 25 16,0-50 15,0-1-31,0 1 16,26 0-16,-1-1 0,0-25 15,1 26-15,-26 0 16,25-1-16,1 26 0,-1 0 16,0 0-16,-25 26 0,0-1 15,26 0-15,-26 26 16,0-25-16,25 24 0,-25 1 15,26-25-15,-1-1 0,-25 0 16</inkml:trace>
  <inkml:trace contextRef="#ctx0" brushRef="#br0" timeOffset="71876">22098 6375 0,'-25'-25'16,"25"-1"15,25 26-15,1 0-1,-1 0-15,1 0 16,-1-25-16,0 25 0,1 0 16,-1 0-16,1-26 0,-52 1 31,1 25-31,-1-25 0,1 25 15,-26-26-15,26 26 16,-1 0-16,-24 0 0,24 0 16,1 26-16,-1-1 0,26 0 15,0 26-15,0 0 16,0 0-16,0-26 0,26 26 16,25-26-16,-26 1 15,26-1-15,-26-25 0,26 0 16,0 0-16,25-25 15</inkml:trace>
  <inkml:trace contextRef="#ctx0" brushRef="#br0" timeOffset="72206">22505 6375 0,'0'-25'15,"0"-26"-15,0 25 0,0 1 16,0 0-16,25-1 16,1 26-1,-1 26 1,0-1-16,1 0 15,-1 26-15,1-25 0,-1 24 16,-25-24-16,25 25 0,1-26 16,-26 26-16,25-26 15,-25 1-15,0-1 0,-25-25 32,25-25-32,-26 25 15,1-51-15,25 25 0,0-24 16,0-1-16,0 0 15,25 0-15,1-25 0,-1 51 16,1-26-16,-1 25 16,26 1-16,0 0 0,-26 25 15,26 0-15,-26 25 0,26-25 16,-26 25-16,1 1 16</inkml:trace>
  <inkml:trace contextRef="#ctx0" brushRef="#br0" timeOffset="68040">15215 5867 0,'0'-25'0,"0"-1"16,0 1-16,0-1 15,-25 26 1,25-25-16,-26 25 0,1 0 16,-26 0-16,26 0 0,-26 0 15,0 25-15,0-25 16,0 26-16,1-1 0,24 1 15,1-1-15,-1 0 16,26 1-16,0-1 0,26 26 16,25-26-16,-26 26 0,26-25 15,0-1-15,-1 26 16,1-26-16,0 1 0,-26-1 16,1 0-16,-26 1 15,0-1-15,-26 1 0,-24-1 16,-1-25-16,-25 25 0,25-25 15,0 0-15,0 0 16,0-25-16,1 25 0,50-25 16,0-1-16</inkml:trace>
  <inkml:trace contextRef="#ctx0" brushRef="#br0" timeOffset="68408">15266 6146 0,'0'26'0,"0"-1"32,25-50-1,1 25-31,-1 0 16,0 0-16,26-26 15,-25 26-15,-1 0 0,-25-25 16,25 25-16,-25-25 15,26 25-15,-26-26 0,-26 1 16,26-1 0,-25 26-16,0 0 0,-1-25 15,1 25-15,-1 0 0,1 0 16,0 25-16,-1-25 16,26 26-16,-25-1 0,25 1 15,0 24-15,0-24 0,25-1 16,-25 26-16,26-26 15,24 1-15,-24-1 0,-1 1 16,26-26-16,-26 0 16</inkml:trace>
  <inkml:trace contextRef="#ctx0" brushRef="#br0" timeOffset="68587">15672 5994 0,'0'-51'0,"0"0"16,0 26-16,0-26 0,0 26 15,0 50 1,0 26 0,0 0-16,0 25 0,0 0 15,26-25-15,-26 25 16,0 0-16,0-25 0,25-25 16,0 24-16</inkml:trace>
  <inkml:trace contextRef="#ctx0" brushRef="#br0" timeOffset="68946">16002 6172 0,'-25'25'16,"0"-25"-16,-1 26 0,26-1 31,26-25-15,-1 0-16,26 0 15,0-25-15,-1 25 16,1 0-16,-25-26 0,24 26 16,-24-25-16,-1-1 0,-25 1 15,0 0 1,-25-1-16,-1 1 0,1 25 16,-26 0-16,0 0 15,1 0-15,24 0 0,-25 25 16,26 1-16,-26-1 15,51 26-15,-25-26 0,25 26 16,-26-26-16,26 26 0,0-25 16,26-1-16,-1 0 15,1 1-15,24-26 0,1 0 16,0 0-16</inkml:trace>
  <inkml:trace contextRef="#ctx0" brushRef="#br0" timeOffset="69355">16790 6223 0,'25'-26'16,"1"26"-16,-26-25 0,-26-1 16,26 1-16,-25 25 15,-1 0-15,1-25 0,0 25 16,-26 0-16,25 0 16,1 25-16,0 0 0,-1 1 15,1-1-15,-1 1 16,1-1-16,25 0 0,0 26 15,25-25-15,1-1 0,-1 0 16,1-25-16,24 26 16,1-26-16,0 0 0,25-26 15,-25 1-15,0 0 0,0-1 16,-1 1-16,-24-26 16,25 0-16,-26 0 0,-25 1 15,0-27-15,0 27 16,0-27-16,0 27 0,-25-1 15,25 25-15,0 1 0,-26 25 16,26 25 0,0 26-16,0 0 0,0 0 15,0 25-15,0 0 16,0-25-16,0 25 0,0 0 16,0-25-16,26 0 0,-26 0 15,0-26-15</inkml:trace>
  <inkml:trace contextRef="#ctx0" brushRef="#br0" timeOffset="69506">16968 6146 0,'-26'-25'16,"26"0"-16,0-1 16,26 26-1,-1 0-15,26 0 0,0 0 16,-1 0-16,27 26 0,-1-26 15</inkml:trace>
  <inkml:trace contextRef="#ctx0" brushRef="#br0" timeOffset="81368">18466 6832 0,'-25'0'16,"-1"0"-16,1 0 15,0 0-15,-1 0 0,1 0 16,-1 0-16,52 0 31,-1 0-31,26 0 16,0-25-16,25 25 0,0 0 15,0 0-15,1 0 16,-1 0-16,25 0 0,-50 0 16,25 0-16,-25 0 15,-25 0-15,-1 0 0,0 0 16,-50 0-1,-26 0-15,0 0 0,-25 0 16,0 25-16,0-25 0,0 0 16,-1 0-16,1 0 15,0 0-15,25 0 0,26 0 16,-1 0-16,1 0 0,76 0 31,-26 0-31,51 0 0,1 0 16,-1 0-16,25 0 15,1 0-15,0 0 0,-1 26 16,-25-26-16,-25 0 16,0 0-16,-26 0 0,-75 0 15,-1 0 1,-51 0-16,26 0 16,-51 0-16,25 0 0,-25-26 15,26 26-15,25 0 0,-1 0 16,27 0-16,24 0 15,77 0 1,0 26-16,0-26 16,25 0-16,0 25 0,0-25 15,0 25-15,1-25 16,-27 0-16,1 26 0,-25-26 16,-1 0-16,-50 0 15,-1 0-15,-25 0 16,1 0-16,-27 0 0,1 0 15,25 0-15,-25 0 0,25 0 16,1 0-16,24 0 16,77 0-1,0 0 1,0 0-16,-1 0 0,1 0 16,0 25-16,0-25 15,-26 0-15,1 0 0,-52 0 16,-25 26-1,1-26-15,-1 0 16,0 0-16,-25 0 0,25 0 16,0 0-16,0 0 0,26 0 15,50 0 1,1 0-16,-1 0 16,26 0-16,0 0 15,0 0-15,-1 0 0,1-26 16,0 26-16,-26 0 0,1 0 15,-52 0 1,1-25 0,0 25-16,-1 0 15,1 0-15,-1 0 16,1 0-16</inkml:trace>
  <inkml:trace contextRef="#ctx0" brushRef="#br0" timeOffset="84224">15723 7924 0,'0'-25'0,"0"0"16,0-1 0,-25 26-16,25-25 0,0-1 15,0 1 1,-26 0-16,1 25 16,-26 0-16,26 0 15,-26 0-15,0 25 16,0 0-16,-25 26 0,25 0 15,0 0-15,1 25 0,-1-25 16,25 25-16,26-25 16,0 0-16,0-1 0,26-24 15,-1-1-15,26 1 16,-26-1-16,26-25 0,0 0 16,0 0-16,0-25 0,-1-1 15,1 1-15,0-26 16,0 0-16,-26 0 0,26 1 15,-26-27-15,1 27 16,-1-27-16,1 1 0,-26 25 16,25 1-16,-25-1 0,0 25 15,-25 52 1,-1-1-16,26 26 16,-25 0-16,-1 25 0,1-25 15,0 25-15,25-25 16,0 25-16,0-25 0,0-26 15,25 26-15,0-26 16,1 1-16,25-1 0,-26-25 16,26 0-16,0 0 15,-1-25-15,1-1 0,0 1 16,0 0-16,-26-1 0,26-25 16,-26 1-16,1-27 15,-1 27-15,-25-27 0,26 1 16,-26 0-16,0 0 15,0 25-15,-26 0 0,26 0 16,-25 26-16,-1 25 16,1 25-16,0 26 15,-1-25-15,1 50 0,-1 0 16,1 0-16,25 0 16,-25 1-16,25-27 0,0 27 15,25-1-15,-25-25 0,25-1 16,26 1-16,-25-25 15,24-1-15,1-25 0,0 0 16,25 0-16,-25 0 0,0-25 16,25-26-16,-25 25 15,0-24-15,-1-1 0,-24-25 16,-1-1-16,-25 27 16,0-27-16,-25 1 0,-1 0 15,1 25-15,0 26 0,-1-26 16,1 51-16,-26 0 15,26 0-15,-1 25 0,26 26 16,-25 0-16,25 0 16,0 25-16,0 0 0,0-25 15,25 25-15,1-25 16,-1 0-16,0 25 0,1-51 16,-1 26-16,1-25 0,-1-1 15</inkml:trace>
  <inkml:trace contextRef="#ctx0" brushRef="#br0" timeOffset="86957">14656 8585 0,'26'0'15,"24"0"1,27 0-16,-1 0 15,25 0-15,52 0 0,25 0 16,76 0-16,0 25 0,76-25 16,25 0-16,26 26 15,0-26-15,51 25 0,-25-25 16,-1 25-16,-25-25 16,-25 26-16,-52-1 0,1-25 15,-51 26-15,-25-26 0,-26 25 16,-51-25-16,1 0 15,-52 0-15,-24 0 0,-1 25 16,-51-25-16,1 0 16,-1 0-16,-50 0 15,-26 0-15,0 0 0,-25 0 16,0 0-16,-51 0 16</inkml:trace>
  <inkml:trace contextRef="#ctx0" brushRef="#br0" timeOffset="87447">15469 8966 0,'-51'0'0,"26"0"0,-1 0 15,1 0-15,25-26 16,25 26 0,26 0-16,0 0 15,25 0-15,26 0 0,25 0 16,25 0-16,26 0 0,51 0 15,25 0-15,0 26 16,50-26-16,1 0 0,25 25 16,1 1-16,-1-1 0,0 0 15,-25-25-15,0 26 16,-26-1-16,-25 1 0,0-1 16,-25 0-16,-26-25 15,-25 26-15,-1-26 0,-24 0 16,-1 0-16,-50 0 15,-1 25-15,-24-25 0,-1 0 16,-25 0-16,-26 0 0,0-25 16,1 25-16,-52 0 15,-24 0-15,-1-26 16,-25 26-16</inkml:trace>
  <inkml:trace contextRef="#ctx0" brushRef="#br0" timeOffset="84476">17755 7747 0,'-25'-26'16,"-1"26"-16,1-25 0,25-1 15,0 52 1,0-1-16,0 1 16,0 24-16,0 1 0,25 25 15,-25-25-15,26 25 16,-26 1-16,25-1 0,0-25 16,1-1-16,-26 1 15,25 0-15</inkml:trace>
  <inkml:trace contextRef="#ctx0" brushRef="#br0" timeOffset="84799">17755 8204 0,'-25'-26'0,"-1"1"0,1 0 16,25-1-16,0 1 16,25 25-1,1-26-15,24 26 0,1 0 16,25-25-16,1 25 15,-1 0-15,0-25 0,0 25 16,-25-26-16,0 26 0,0-25 16,-51-1-1,0 1-15,-26 25 0,26-25 16,-51 25-16,26 0 0,0 0 16,-1 0-16,26 25 15,-25 0-15,25 1 0,0 25 16,0-1-16,0 1 15,25 25-15,-25-25 0,26 0 16,-26-26-16,25 26 0,-25-25 16,25-26-16,1 0 15</inkml:trace>
  <inkml:trace contextRef="#ctx0" brushRef="#br0" timeOffset="84961">18288 7594 0,'-25'-25'16,"0"25"-16,-1-26 0,26 52 31,26-1-15,-1 1-16</inkml:trace>
  <inkml:trace contextRef="#ctx0" brushRef="#br0" timeOffset="86286">18619 7924 0,'-51'0'0,"25"0"0,1 0 16,0 0-16,50 26 15,0-1 1,1 26-16,-26-26 15,25 26-15,1-25 16,-26 24-16,25 1 0,-25-25 16,0 24-16,0-24 0,0-1 15,0 1-15,0-52 32,0 1-17,0-26-15,25 26 0,-25-26 16,26 0-16,-1 0 0,1 0 15,-1-25-15,0 25 16,26 26-16,-25-26 0,24 26 16,-24 25-16,25 0 15,-26 25-15,0 1 0,-25-1 16,26 26-16,-26 0 0,0-1 16,0 1-16,0 0 15,0 0-15,0 0 0,-26-1 16,26 1-16,0-25 15,0-1-15,26-50 32,-1-1-32,1-25 15,-1 26-15,26-26 0,-26 0 16,26 1-16,0-1 0,-26 0 16,1 26-16,-1-1 15,0 1-15,1 25 0,-1 0 16,-25 25-16,0 1 15,26 24-15,-26-24 0,25 25 16,-25-1-16,25-24 16,-25 25-16,26-26 0,-1 0 15,1 1-15,-1-1 0,0-25 16,1 0-16,25 0 16,-26 0-16,26-25 0,-26-1 15,26 1-15,-26 0 0,26-26 16,-25 25-16,-1-24 15,0-1-15,1 0 0,-26 0 16,0 0-16,0 1 16,0 24-16,0 1 0,-26-1 15,1 26-15,-26 26 16,26-1-16,-1 1 0,-24 24 16,24 1-16,1 0 0,25 25 15,-26-25-15,26 0 16,0 0-16,26-1 0,-1 1 15,1-25-15,-1-1 0,26 0 16,0-25-16,25 0 16,-25-25-16,25 25 0,0-51 15,26 26-15,-26-26 16,0 26-16,0-26 0,-25 0 16,0 0-16,-26 0 0,1 1 15,-1 24-15,-25 1 16,0-1-16,0 1 0,-25 0 15,-1-1 1,1 26 0,25-25-16,25 25 31,-25 25 16,26-25 15,-26 26 32</inkml:trace>
  <inkml:trace contextRef="#ctx0" brushRef="#br0" timeOffset="89216">14961 5257 0,'25'0'0,"-25"-25"16,26 0-16,-1 25 0,-25-26 15,26 26-15,-26-25 16,-26 25-1,-25 0-15,1 0 16,-1 25-16,0-25 16,-25 26-16,0-26 0,-1 0 15,1 25-15,-25-25 0,24 0 16,1 25-16,25-25 16,-25 0-16,25 26 0,1-26 15,-1 0-15,25 25 16,1-25-16,25 26 15,0-1 1,25 0 0,-25 1-16,26 25 15,-26-1-15,25 1 16,-25 25-16,0 1 0,0 24 16,-25 26-16,-1-25 0,1 25 15,25 0-15,-25-26 16,-1 26-16,26 0 0,0-25 15,0 0-15,0-1 16,0 26-16,0-25 0,0 25 16,0 0-16,-25 0 0,25 0 15,0-26-15,0 26 16,0-25-16,-26 0 0,26-26 16,-25 0-16,25 0 15,-25-25-15,25 0 0,-26 0 16,26-1-16,0-24 0,0 25 15,-25-26-15,25 0 16,0 1-16,0-1 16,-26-25-1,52 0 17,-1 0-17,1 0-15,-1-25 0,26 25 16,0-26-16,25 26 0,0 0 15,0-25-15,0 0 16,1 25-16,-1 0 0,-25-26 16,-1 26-16,1 0 15,-25 0-15,-26 26 16,-26-26-16,1 25 16,-1-25-16</inkml:trace>
  <inkml:trace contextRef="#ctx0" brushRef="#br0" timeOffset="130117">21971 5638 0,'0'-25'15,"26"0"-15,-26 50 32,25 0-17,1 1-15,24 25 0,27-1 16,-1 1-16,25 25 16,26 1-16,26 24 0,-1-25 15,1 26-15,24 0 16,1-26-16,-25 25 0,-1-24 15,-25-27-15,-25 27 0,-1-27 16,-25-24-16,1 25 16,-1-26-16,-25 0 0,-26 1 15,26-1-15,-26 1 16,-25-52 15,-25 26-31,-1-25 16,1-1-16</inkml:trace>
  <inkml:trace contextRef="#ctx0" brushRef="#br0" timeOffset="130584">24080 5740 0,'-26'-51'16,"26"26"-16,-25-1 16,-1 52-1,1-26-15,-26 51 16,0-26-16,-50 26 0,-1 0 16,-25-1-16,-51 27 15,1-27-15,-27 27 0,1-1 16,0-25-16,25 25 0,-25-25 15,25-1-15,26 1 16,25 0-16,25 0 0,1 0 16,-1-26-16,51 0 15,0 1-15,1-1 0,24 1 16,1-1-16,-1 0 0,26 1 31,26-26 16,-1 0-31,1 0-16,-1 0 15,0 0 1,1 0 0</inkml:trace>
  <inkml:trace contextRef="#ctx0" brushRef="#br0" timeOffset="132201">14783 9880 0,'0'-25'0,"0"-1"16,0 52 15,-25-1-15,25 1-16,-26 24 0,26 1 15,-25 0-15,0 25 0,-1-25 16,1 25-16,-1-25 16,1 25-16,-26-25 0,26 0 15,-1-26-15,1 26 16,25-26-16,-25 1 0,25-1 16,0-50-1,25-1 1,0-24-16,1-1 0,-1 0 15,1-25-15,24-26 0,-24 1 16,25-1-16,-26 0 16,0-25-16,1 26 0,25-1 15,-26 1-15,-25 50 16,25-25-16,1 50 0,-1 26 16,1 26-16,-1 24 15,0 27-15,-25-1 16,26 25-16,-1 1 0,1 0 15,-1-1-15,-25-25 16,25 26-16,1 0 0,-26-26 16,0-25-16,25-1 0,-25 1 15,0 0-15,0-26 16,0 1-16,0-1 0</inkml:trace>
  <inkml:trace contextRef="#ctx0" brushRef="#br0" timeOffset="132387">14707 10261 0,'-25'0'0,"-1"0"15,1-25-15,50 25 32,-25-26-17,26 26-15,24 0 0,-24-25 16,25 25-16,-1-25 15,1-1-15,25 26 0</inkml:trace>
  <inkml:trace contextRef="#ctx0" brushRef="#br0" timeOffset="132813">15825 10033 0,'25'0'15,"0"0"-15,-25-26 16,26 1-16,-26-1 16,-26 26-1,26-25-15,-50 25 16,24 0-16,-25 0 16,1 25-16,-1-25 0,-25 26 15,25-1-15,25-25 0,-24 26 16,24-1-16,26 0 15,0 1-15,0-1 0,0 1 16,26-1-16,24 0 16,-24 1-16,50-1 0,-25 1 15,0-26-15,25 25 0,-25 0 16,-1 1-16,1-1 16,-25-25-16,-1 26 0,-25-1 15,0 0-15,-25-25 16,-1 26-16,-25-1 0,1 1 15,-1-26-15,-25 25 0,-1-25 16,27 0-16,-27 0 16,52 0-16,-26 0 0,51-25 15,0-1-15,26 1 16</inkml:trace>
  <inkml:trace contextRef="#ctx0" brushRef="#br0" timeOffset="133184">16561 10109 0,'51'-26'0,"-26"1"15,26 0-15,-25-1 16,-26 1-16,25-1 0,-25 1 16,-25 25-1,-1 0-15,-25 0 16,26 25-16,-26 1 0,0-26 15,1 25-15,-1 1 16,25-1-16,1-25 0,25 25 16,0 1-16,25-1 15,1 1-15,25-1 0,-1 0 16,1 1-16,25 25 0,-25-26 16,0 0-16,0-25 15,-26 26-15,1-1 0,-26 1 16,0-1-16,-26-25 15,-25 25-15,-25 1 0,25-1 16,-25-25-16,0 26 0,25-26 16,-25 25-16,25-25 15,26-25-15,-1-1 0</inkml:trace>
  <inkml:trace contextRef="#ctx0" brushRef="#br0" timeOffset="133592">17399 10083 0,'26'0'0,"25"-25"0,-26 25 15,0-25-15,1 25 16,-26-26-16,-26 52 16,1-26-1,0 25-15,-26 0 0,25 1 16,-24-1-16,24 1 15,1-1-15,-1 26 0,1-26 16,25 1-16,0-1 16,0 0-16,25 1 0,26-26 15,-25 25-15,24-25 0,1 0 16,0 0-16,0-25 16,0-1-16,-1 26 0,-24-25 15,-1 0-15,-25-26 16,0 25-16,0 1 0,-25-26 15,-1 26-15,-24-1 0,24 1 16,-25 0-16,26-1 16,-26 26-16,26 0 0,-1 0 15,1 0-15,0 0 16,25 26 0,25-26-16</inkml:trace>
  <inkml:trace contextRef="#ctx0" brushRef="#br0" timeOffset="134084">18238 10033 0,'76'0'0,"-25"-26"16,-1 26-16,-24 0 0,25 0 16,-26-25-1,-50 25-15,-1 0 16,1 0-16,-26 0 0,0 0 15,0 0-15,1 0 16,-1 0-16,0 0 0,26 25 16,-26-25-16,25 26 15,1-1-15,25 0 16,-25 1-16,25-1 0,0 1 16,25-1-16,0 0 15,1 1-15,-1-26 0,1 25 16,24 1-16,1-26 15,25 0-15,-25 0 0,25 0 16,-25 0-16,25 0 0,-25-26 16,0 1-16,0-1 15,0 1-15,-26 0 0,0-1 16,-25-25-16,26 26 0,-26 0 16,0-1-16,0-25 15,0 26-15,0 50 31,0 1-15,0-1-16,0 1 16,0 24-16,0-24 0,25-1 15,-25 26-15,0-26 0,26-25 16,-26 26-16</inkml:trace>
  <inkml:trace contextRef="#ctx0" brushRef="#br0" timeOffset="134236">18873 9753 0,'0'-51'0,"-26"1"0,26 24 15,0 1-15,0-1 0,0 1 16,-25 25-16,25 25 16,0 1-16,-26-1 15,26 1-15,0-1 16</inkml:trace>
  <inkml:trace contextRef="#ctx0" brushRef="#br0" timeOffset="134945">19406 10058 0,'25'0'16,"-25"25"-16,26-25 15,-1 0-15,1-25 0,-1 25 16,0-25-16,1 25 0,-1-26 15,1 26-15,-26-25 16,25-1-16,-25 1 0,-25 0 16,-1-1-16,1 26 15,-1-25-15,-24 25 16,-1 0-16,0 25 0,0-25 16,0 26-16,1-1 0,24 0 15,-25 26-15,26-25 16,25 24-16,-25-24 0,25-1 15,0 26-15,25-26 16,0 1-16,1-1 0,25 1 16,-1-26-16,1 25 15,0-25-15,0 0 0,0 0 16,-1-25-16,1-1 0,0 1 16,-26-1-16,1 1 15,-1 0-15,-25-26 0,0 25 16,0 1-16,0 0 0,0-1 15,0 1-15,0-1 16,0 52 0,0-1-1,0 1-15,0-1 0,26 0 16,-26 1-16,25-1 0,0-25 16,1 26-16,-1-1 15,1-25-15,-1 0 0,26 0 16,-26 0-16,26-25 15,-26-1-15,26 1 0,-25-1 16,-1-24-16,0-1 0,-25 0 16,26 0-16,-26-25 15,0 25-15,-26 0 16,26 1-16,-25-1 0,25 25 16,-25 26-16,-1 0 15,26 26-15,-25 25 0,25-26 16,-26 26-16,26 25 15,0-25-15,0 0 0,0-1 16,0 1-16,26 0 16,-1 0-16,-25 0 0,26-1 15,-1-24-15,0-1 0,1-25 16</inkml:trace>
  <inkml:trace contextRef="#ctx0" brushRef="#br0" timeOffset="135275">20168 10109 0,'-25'-26'15,"-1"1"-15,1 0 0,25-1 16,0 1-16,0-1 16,25 26-16,1-25 15,-1 25-15,26-25 16,0 25-16,25 0 0,-25 0 16,25 0-16,0-26 0,0 26 15,-25 0-15,0 0 16,0 0-16,-26 0 0,0-25 15,1 25-15,-26-26 16,-26 26 0,1 0-1,25 26 1,0-1-16,0 1 0,-25 24 16,25-24-16,0 25 15,0-1-15,0 1 0,0-25 16,0 24-16,0-24 0,0-1 15,25 1-15,0-26 16</inkml:trace>
  <inkml:trace contextRef="#ctx0" brushRef="#br0" timeOffset="135435">20930 9550 0,'-25'-25'0,"25"-1"0,-26 1 15,1 25-15,-1 0 16,26 25-16,0 1 16,0-1-1,0 0-15,0 1 0</inkml:trace>
  <inkml:trace contextRef="#ctx0" brushRef="#br0" timeOffset="136227">21463 9829 0,'0'26'15,"-25"-26"1,0 0 0,25 25-1,-26-25-15,1 26 0,-1-1 16,-24 0-16,24 1 15,1-1-15,-1 26 0,26-26 16,0 1-16,0-1 16,0 26-16,26-26 0,-1-25 15,26 26-15,0-26 0,-26 0 16,26 0-16,25 0 16,-25 0-16,0-26 0,0 1 15,-26 0-15,0-1 16,1-25-16,-26 1 0,0-1 15,0-25-15,0 25 0,-26 0 16,-24 0-16,24 0 16,1 26-16,-1 0 0,-24 25 15,24 0-15,1 0 16,-1 25-16,1 0 0,0 26 16,-1-25-16,26 24 0,0-24 15,26-1-15,-26 26 16,25-26-16,0 1 0,1-1 15,-1-25-15,26 0 16,-26 0-16,26 0 0,-25 0 16,24 0-16,1-25 0,-25-1 15,24 1-15,-24 0 16,-1-1-16,26-25 0,-26 26 16,1 0-16,-1-1 15,1 1-15,-1-1 0,0 26 16,1 26-16,-26-1 15,0 1-15,25-1 16,-25 26-16,0 0 0,0-26 16,26 26-16,-26-26 0,0 1 15,0-1-15,25 0 16,-25 1 0,25-26-16,1 0 15,-1-26-15,1 1 16,-1 0-16,26-1 15,-26 1-15,26-26 0,0 26 16,-26-26-16,26 25 0,-26 1 16,26 0-16,-25 25 15,-1 0-15,0 25 0,1 0 16,-1 26-16,1-25 16,-26 24-16,25 1 0,-25 0 15,0 0-15</inkml:trace>
  <inkml:trace contextRef="#ctx0" brushRef="#br0" timeOffset="141496">12751 10414 0,'-25'0'16,"50"0"31,1-26-31,24 26-16,1 0 0,0-25 15,0 25-15,25 0 0,26-26 16,-26 26-16,25 0 15,-24 0-15,-1 0 0,-25 0 16,25-25-16,-51 25 16,1 0-16,-1 0 0,0 0 15</inkml:trace>
  <inkml:trace contextRef="#ctx0" brushRef="#br0" timeOffset="142061">13564 10083 0,'-25'-25'16,"-1"25"-16,1-25 0,-1 25 15,26-26-15,-25 26 16,25-25-16,25 25 16,1 0-1,-1 0 1,26 0-16,-26 25 0,26-25 16,0 0-16,0 26 15,-26-26-15,26 25 0,0-25 16,0 25-16,-1-25 0,-24 26 15,25-1-15,-26-25 16,0 26-16,1-26 0,-1 0 16,-25 25-16,0 0 15,-25 1 1,-1-1 0,1-25-16,0 26 15,-26-26-15,25 25 0,1-25 16,0 25-16,-1 1 15,1-26-15,-1 25 0,1-25 16,0 26-16,25-1 0,-26-25 16,1 25-16,-1-25 15,26 26-15,-25-1 16,25 1 0,-25-26-16,25 25 15,25-25 63</inkml:trace>
  <inkml:trace contextRef="#ctx0" brushRef="#br0" timeOffset="153849">1270 8763 0,'0'-26'94,"-25"26"-31,0 0-48,-1 0-15,1 0 16,-1 0-16,-24 0 16,24 0-16,-25 0 0,26 0 15,-26-25-15,26 25 0,-1 0 16,-24 0-16,24 0 15,1 0-15,-1 0 0,1 0 16,0 0-16,25 25 16,0 1 15,0-1-15,25-25-16,-25 25 15,25-25-15,-25 26 16,26-1-16,-26 26 0,25-26 15,-25 26-15,0 0 0,26 0 16,-26 0-16,0-1 16,0 27-16,-26-27 0,26 1 15,-25 25-15,25-25 0,-26 0 16,26 0-16,-25-26 16,25 26-16,0-26 0,0 1 15,-25-1-15,25 1 16,0-1-16,25-25 0,0 0 15,1 0-15,-1 0 16,26 0-16,-26 0 16,26-25-16,0-1 0,0 26 15,0-25-15,-1 25 16,-24 0-16,-1-26 0,1 26 16,-1 0-16</inkml:trace>
  <inkml:trace contextRef="#ctx0" brushRef="#br0" timeOffset="154593">1372 9347 0,'0'-26'15,"-25"26"-15,25-25 16,0 0-16,0-1 16,25 1-1,-25-1 1,25 26-16,-25 26 31,0-1-31,0 1 0,0-1 16,26 0-16,-26 1 15,0 25-15,0-26 0,0 26 16,0-26-16,0 1 0,0-1 16,0 0-1,0-50 16,0 0-15,25-26-16,-25 25 0,26-24 16,-26-1-16,25 0 15,0 0-15,1 26 0,-26-26 16,25 26-16,1-1 16,-1 26-16,0 0 0,1 26 15,-26-1-15,25 26 16,-25-26-16,0 26 15,0-26-15,0 26 0,0-25 16,0 24-16,0-24 16,0-1-16,0 1 15,26-26 1,-26-26 0,25 1-16,-25-1 0,25 1 15,1 0-15,-1-26 16,1 25-16,-1 1 0,-25-26 15,25 51-15,1-25 0,-1 25 16,-25 25 0,0 1-16,0-1 0,26 0 15,-26 26-15,0-25 16,0 24-16,0-24 0,25-1 16,-25 1-16,0-1 0</inkml:trace>
  <inkml:trace contextRef="#ctx0" brushRef="#br0" timeOffset="154784">2286 9220 0,'0'-26'0,"-25"26"16,0 26-1,25-1 1,0 1-16,-26-1 0,26 26 15,0-26-15,0 1 16,0-1-16,0 0 0</inkml:trace>
  <inkml:trace contextRef="#ctx0" brushRef="#br0" timeOffset="154934">2261 8890 0,'0'-26'0,"-25"1"0,25-1 16,0 52-1</inkml:trace>
  <inkml:trace contextRef="#ctx0" brushRef="#br0" timeOffset="155343">2642 9296 0,'0'-25'0,"0"-1"0,-25 26 16,25-25-16,25 25 31,-25 25-16,0 1-15,0-1 0,25 0 16,-25 1-16,0-1 16,0 1-16,0-1 0,0 0 15,-25 1-15,0-26 16,25-26 0,0 1-1,25 0-15,-25-1 16,25 1-16,1-26 0,-26 0 15,25 26-15,26-1 0,-26 1 16,1 0-16,-1-1 16,1 26-16,-1 26 0,0-1 15,1 0-15,-26 1 16,25 25-16,-25-1 0,26-24 16,-26 25-16,0-26 0</inkml:trace>
  <inkml:trace contextRef="#ctx0" brushRef="#br0" timeOffset="155553">3429 9423 0,'-25'-25'0,"0"-1"15</inkml:trace>
  <inkml:trace contextRef="#ctx0" brushRef="#br0" timeOffset="155733">3633 9398 0,'25'0'31,"0"0"-15,1 0-1</inkml:trace>
  <inkml:trace contextRef="#ctx0" brushRef="#br0" timeOffset="155913">4039 9398 0,'-25'0'16,"-1"25"-1</inkml:trace>
  <inkml:trace contextRef="#ctx0" brushRef="#br0" timeOffset="156681">4242 9042 0,'-25'-25'0,"25"-1"16,-26 26-1,26-25-15,26 50 16,-26 1-1,0-1-15,0 0 16,25 1-16,-25 25 0,0-26 16,0 26-16,0 0 0,0-26 15,0 0-15,0 1 16,0-1-16,0 1 0,-25-52 47,25 1-32,0-26-15,0 26 0,0-26 16,25 25-16,1-24 0,-1-1 16,0 0-16,1 26 15,-1-1-15,1 1 0,-1 25 16,0 0-16,1 0 16,-26 25-16,25 1 0,-25 24 15,26-24-15,-26 25 0,0-1 16,0 1-16,0-25 15,0 24-15,0-24 0,0-1 16,0-50 15,25-1-31,-25 1 16,25 0-16,1-26 16,-1 25-16,26-24 0,-26 24 15,1 1-15,-1 25 0,1 0 16,-1 0-16,0 25 15,-25 26-15,26-26 16,-26 1-16,0 25 16,0-26-16,25 26 0,-25-26 15,0 1-15</inkml:trace>
  <inkml:trace contextRef="#ctx0" brushRef="#br0" timeOffset="157071">5284 9042 0,'0'-25'16,"0"-26"-16,0 25 0,0 1 15,-26 25-15,1 0 16,-1 0-16,1 25 0,-26-25 16,26 51-16,-26-25 0,26 24 15,-1-24-15,26 25 16,-25-1-16,25-24 0,0 25 15,25-26-15,-25 0 16,26 1-16,-1-26 0,0 0 16,26 0-16,-25 0 0,-1 0 15,26 0-15,-26-26 16,1 1-16,-1 0 0,-25-1 16,25 1-16,-25-1 15,0 1-15,0 0 16,26-1-16,-26 52 31,0-1-31,25 0 0,-25 1 16,0-1-16,26 1 15,-1-1-15,-25 0 0,25 1 16,1-1-16</inkml:trace>
  <inkml:trace contextRef="#ctx0" brushRef="#br0" timeOffset="157263">5665 8991 0,'-26'0'0,"52"26"16,-1-1 0,-25 0-16,25 1 15,1 25-15,-1-26 0,1 26 16,-1-26-16,0 1 15,1-1-15,-1 0 0</inkml:trace>
  <inkml:trace contextRef="#ctx0" brushRef="#br0" timeOffset="157425">5842 8991 0,'-25'-25'0,"0"25"0,25 25 16,-26 1-16,1-1 15,25 26-15,-26 0 0,1 25 16,25-25-16,-25 25 16,-1-25-16,26-1 0,0-24 15</inkml:trace>
  <inkml:trace contextRef="#ctx0" brushRef="#br0" timeOffset="157856">6173 8712 0,'-26'0'16,"26"-26"-16,26 26 0,-1-25 15,0 25-15,26 0 16,0 0-16,0 0 0,0 0 15,-1 0-15,1 0 16,0 0-16,0 0 0,-26 0 16,1 0-16,-1 0 0,-25 25 15,0 1 1,0-1-16,-25 1 16,25 24-16,-26-24 15,26 25-15,0 25 0,0-25 16,0-1-16,0 27 0,26-27 15,-1 27-15,0-27 16,1 1-16,-1 0 0,1 0 16,-1-26-16,0 26 15,1-26-15,-1 1 16,-50-26-16,-1 0 16,-50 0-16,0 0 15,-26 0-15,-25 0 0</inkml:trace>
  <inkml:trace contextRef="#ctx0" brushRef="#br0" timeOffset="158812">1550 10058 0,'-26'0'16,"1"-25"0,0 25-16,-1 0 0,1 0 15,-26 0-15,26 25 0,-26 0 16,25 1-16,26-1 15,-25 26-15,25-26 0,0 26 16,0-25-16,0-1 16,0 0-16,25 1 0,1-1 15,-1-25-15,1 0 16,24 0-16,-24-25 16,-1-1-16,-25 1 0,26-26 15,-1 26-15,0-26 16,-25 26-16,0-26 0,0 25 15,-25 1-15,0 0 0,-1-1 16,1 26-16,-1 0 16,1 0-16,0 26 0,-26-1 15</inkml:trace>
  <inkml:trace contextRef="#ctx0" brushRef="#br0" timeOffset="159019">1753 10287 0,'-25'0'31,"25"25"0,0 0-31,0 1 0,0 25 16,-26-26-16,26 26 0,0-26 15,0 1-15,0-1 16</inkml:trace>
  <inkml:trace contextRef="#ctx0" brushRef="#br0" timeOffset="159222">2185 10007 0,'-26'0'16,"26"26"-1,0-1-15,-25 0 0,25 26 16,0-25-16,0 24 0,0 27 16,25-27-16,-25 1 15</inkml:trace>
  <inkml:trace contextRef="#ctx0" brushRef="#br0" timeOffset="160007">4649 10007 0,'0'-25'0,"0"-1"0,0 1 16,0 0-1,0 50 17,0 0-32,0 1 0,0-1 15,0 26-15,0-26 16,0 26-16,0-25 0,0 24 15,0-24-15</inkml:trace>
  <inkml:trace contextRef="#ctx0" brushRef="#br0" timeOffset="160217">5157 10160 0,'0'-26'15,"-26"26"17,26 26-32,-25-1 15,25 0-15,-26 1 16,1 25-16,25-1 0,-25-24 16,-1 25-16,26-26 0</inkml:trace>
  <inkml:trace contextRef="#ctx0" brushRef="#br0" timeOffset="160433">5538 10033 0,'-26'0'0,"26"-26"15,26 26-15,-1-25 16,0 25-16,1-26 16,25 26-16,-1-25 0,1 25 0,25 0 15,-25 0-15</inkml:trace>
  <inkml:trace contextRef="#ctx0" brushRef="#br0" timeOffset="160612">5741 9804 0,'-26'-25'16,"1"25"-16,25 25 16,0 0-1,0 1-15,0-1 16,25 1-16,-25 24 0,0-24 16,0 25-16,26-26 15,-26 0-15,0 26 0</inkml:trace>
  <inkml:trace contextRef="#ctx0" brushRef="#br0" timeOffset="160781">5842 9855 0,'0'-26'16,"26"1"-16,-1 0 0,-25 50 15,0 0 1,0 1-16,-25-1 0,-1 1 15,1 24-15,0 1 0,-1-25 16,1 24-16,-26-24 0</inkml:trace>
  <inkml:trace contextRef="#ctx0" brushRef="#br0" timeOffset="160931">5665 9931 0,'25'-25'0,"-25"-1"15,0 1-15,25 25 0,-25 25 16,0 1 0,26 24-16,-26-24 0,25 25 15,1-1-15</inkml:trace>
  <inkml:trace contextRef="#ctx0" brushRef="#br0" timeOffset="162005">2007 11023 0,'-25'-25'0,"-1"25"0,1-26 16,-1 26 0,1 26-16,0-1 15,-1 1-15,1-1 16,-1 0-16,1 26 0,0-25 16,25 24-16,0 1 0,25-25 15,-25-1-15,51 0 16,-26 1-16,1-1 0,24-25 15,-24 0-15,25 0 16,-26-25-16,26 25 0,-26-26 16,1-24-16,-1 24 0,0 1 15,-25-26-15,0 0 16,0 0-16,0 1 0,-25 24 16,0-25-16,-1 26 15,1 0-15,-1-1 0,-24 26 16,24 0-16,1 26 0,-1-1 15</inkml:trace>
  <inkml:trace contextRef="#ctx0" brushRef="#br0" timeOffset="162408">2718 11328 0,'-25'-25'0,"25"-1"15,0 1 1,0-1-1,25 26 17</inkml:trace>
  <inkml:trace contextRef="#ctx0" brushRef="#br0" timeOffset="162564">3099 11201 0,'0'-25'32,"0"-1"-17,26 26 1</inkml:trace>
  <inkml:trace contextRef="#ctx0" brushRef="#br0" timeOffset="162692">3353 11150 0,'-25'0'32,"-1"0"-1</inkml:trace>
  <inkml:trace contextRef="#ctx0" brushRef="#br0" timeOffset="162929">3582 10769 0,'-26'-25'0,"1"-1"0,0 1 15,25 0-15,0 50 16,0 0-16,0 1 15,25 25-15,-25-1 16,25 1-16,-25 25 0,26 1 16,-26-1-16,0-25 15,0 25-15</inkml:trace>
  <inkml:trace contextRef="#ctx0" brushRef="#br0" timeOffset="163433">1880 11785 0,'-25'-25'16,"25"-1"-16,-26 26 0,26-25 15,0 50 1,0 1-1,0-1-15,26 1 16,-26-1-16,0 26 0,0-26 16,0 26-16,25-26 0,-25 26 15,0-25-15</inkml:trace>
  <inkml:trace contextRef="#ctx0" brushRef="#br0" timeOffset="163656">2439 12014 0,'-26'0'16,"1"0"-16,0 0 15,25-26-15,25 26 16,0 0-1,1 0-15,-1 0 16,1 0-16</inkml:trace>
  <inkml:trace contextRef="#ctx0" brushRef="#br0" timeOffset="163822">2820 11988 0,'0'-25'32,"25"25"-17,-25-25-15,26 25 16</inkml:trace>
  <inkml:trace contextRef="#ctx0" brushRef="#br0" timeOffset="163937">3048 11938 0</inkml:trace>
  <inkml:trace contextRef="#ctx0" brushRef="#br0" timeOffset="164164">3556 11684 0,'0'-26'0,"0"1"16,0 50 15,0 1-31,0-1 16,0 0-16,0 26 0,0-25 15,0 24-15,0 1 0,0-25 16,26 24-16,-26-24 16,0-1-16</inkml:trace>
  <inkml:trace contextRef="#ctx0" brushRef="#br0" timeOffset="164699">5411 10871 0,'0'-26'15,"0"52"16,25-1-31,-25 1 16,0 24-16,0 1 16,0 0-16,0 0 0,0 0 15,0-1-15,0 1 0,0-25 16,0-1-16</inkml:trace>
  <inkml:trace contextRef="#ctx0" brushRef="#br0" timeOffset="165400">5411 10871 0,'0'-26'0,"0"1"15,-26 0-15,26-1 16,-25 26-16,-1 26 15,1-1-15,0-25 16,-1 25-16,1 26 0,-1-25 16,-24-1-16,24 26 15,1-26-15,25 1 0,-26 24 16,26-24-16,0-1 16,0 26-16,0-26 0,26 1 15,-1-26-15,1 25 0,24-25 16,-24 0-16,25 0 15,-1-25-15,1-1 0,0 1 16,-26 0-16,1-1 0,-1-25 16,1 26-16,-26-26 15,0 26-15,0-26 0,0 26 16,-26-26-16,1 25 16,-1 1-16,1 0 0,0 25 15,-1 0-15,1 0 0,-1 0 16,1 0-16,25 25 15,-25 0-15,25 1 0,0 25 16,25-26-16</inkml:trace>
  <inkml:trace contextRef="#ctx0" brushRef="#br0" timeOffset="165594">5817 11125 0,'-25'0'15,"25"-26"1,0 1 0,25 25-16,0 0 0</inkml:trace>
  <inkml:trace contextRef="#ctx0" brushRef="#br0" timeOffset="165786">6300 11049 0,'25'0'16,"0"0"-1,-25 25 1,26-25-16,-1 0 16</inkml:trace>
  <inkml:trace contextRef="#ctx0" brushRef="#br0" timeOffset="165941">6985 11049 0,'26'-26'15,"-26"1"1,0-1 0,25 1-1,1 25 1</inkml:trace>
  <inkml:trace contextRef="#ctx0" brushRef="#br0" timeOffset="166295">7214 10668 0,'-25'0'0,"-1"0"0,1 0 16,-1 0-16,26-26 16,26 26-1,-1 0-15,1 0 0,24 0 16,-24 0-16,-1 0 15,26 0-15,-26 0 0,-25-25 16,0-1 0,-25 1-16,0 25 15,-26-25-15,25 25 0,1-26 16,-26 26-16,26-25 16,-1 25-16,1 25 15,25 1-15,0-1 16,0 26-16,0 0 0,0-1 15,0 27-15,25-27 0,-25 27 16,26-27-16,-26 1 16,25-25-16,1 24 0</inkml:trace>
  <inkml:trace contextRef="#ctx0" brushRef="#br0" timeOffset="166468">7417 10591 0,'0'-50'16,"0"24"-16,0 1 0,-25 25 16,-1 0-16,1 0 0,-26 51 15,26-1-15,-26 1 16,0 0-16,0 25 0,26-25 16,-26 0-16,26 0 15</inkml:trace>
  <inkml:trace contextRef="#ctx0" brushRef="#br0" timeOffset="166618">7087 10769 0,'25'-25'0,"-25"-1"0,0 52 32,0 25-32,26-26 0,-26 26 15,25 25-15,-25 0 0,26 0 16,-1-25-16</inkml:trace>
  <inkml:trace contextRef="#ctx0" brushRef="#br0" timeOffset="167034">5157 11709 0,'25'0'16,"0"0"-1,-25 25 1,0 1-16,0-1 0,0 1 15,0 24-15,0-24 0,0 25 16,0-1-16,0 1 16</inkml:trace>
  <inkml:trace contextRef="#ctx0" brushRef="#br0" timeOffset="167915">7112 11760 0,'-25'0'16,"25"-26"-1,25 26 1,1 0-16,-1-25 0,26 25 15,-26 0-15,26 0 16,0 0-16,-26 0 0,26 0 16,-25 0-16</inkml:trace>
  <inkml:trace contextRef="#ctx0" brushRef="#br0" timeOffset="168108">7290 11582 0,'-25'0'16,"-1"0"-16,26-25 16,0 50 15,0 0-31,0 1 0,26-26 16,-26 51-16,0-26 15,25-25-15,-25 25 0</inkml:trace>
  <inkml:trace contextRef="#ctx0" brushRef="#br0" timeOffset="168304">7443 11480 0,'0'-25'0,"0"0"15,-26 25 1,1 25-16,-1 0 15,1 1-15,0 25 0,-1-1 16,-25 1-16,26 25 0,0-25 16,25-25-16,-26 24 15,26-24-15</inkml:trace>
  <inkml:trace contextRef="#ctx0" brushRef="#br0" timeOffset="168444">7163 11633 0,'26'-51'15,"-26"0"-15,25 0 0,0 26 16,-25 0-16,26 25 16,-1 25-16,1 0 0,-1 26 15,26-25-15,-26 50 0,1-25 16</inkml:trace>
  <inkml:trace contextRef="#ctx0" brushRef="#br0" timeOffset="167339">5893 11963 0,'-25'0'16,"-1"0"-16,1 0 15,50 0 1,1 0-1,-1 0-15,1 0 16,24 0-16,-24 0 0,25 0 16,-26 0-16,26 0 15,-26 0-15,1 0 16,-26-25 0</inkml:trace>
  <inkml:trace contextRef="#ctx0" brushRef="#br0" timeOffset="167482">6274 11988 0,'0'-25'31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0T08:01:35.683"/>
    </inkml:context>
    <inkml:brush xml:id="br0">
      <inkml:brushProperty name="width" value="0.05" units="cm"/>
      <inkml:brushProperty name="height" value="0.05" units="cm"/>
      <inkml:brushProperty name="color" value="#ED1C24"/>
      <inkml:brushProperty name="fitToCurve" value="1"/>
    </inkml:brush>
  </inkml:definitions>
  <inkml:trace contextRef="#ctx0" brushRef="#br0">6049 16688 0,'26'0'15,"-26"-26"1,25 26-16,0-25 15,1 25 1,-26-26-16,-26 26 31,1-25-31,0 25 16,-26 0-16,0 0 0,-25 0 16,-26 0-16,1 25 15,-1 1-15,-25-1 0,0 1 16,-25-1-16,25 26 15,0-26-15,-26 26 0,26 0 16,0-26-16,26 26 0,-1 0 16,0 0-16,1-1 15,25 1-15,25 0 0,0 0 16,26-26-16,-1 26 0,26 0 16,26 0-16,24-26 15,1 26-15,0 0 0,25-26 16,26 26-16,-1-26 15,26 1-15,26-1 0,-1 0 16,26 1-16,25-1 0,26-25 16,25 26-16,0-26 15,25 0-15,26 0 0,0-26 16,0 26-16,-1-25 16,-24 25-16,-1-26 0,-25 26 15,0-25-15,0 25 0,-25-25 16,-26 25-16,0-26 15,0 1-15,-25-1 0,0 26 16,-26-25-16,1 0 16,-52-1-16,1-25 0,-26 26 15,0 0-15,-50-1 0,-1-25 16,-25 1-16,0 24 16,-25-25-16,-26 1 0,0-1 15,-25 0-15,0-25 16,-51 25-16,0 0 0,-26 0 15,1-25-15,-26 25 0,-25 26 16,25-26-16,-25 0 16,-26 26-16,26 0 0,-25-1 15,-1 1-15,0-1 16,-25 26-16,26 0 0,-26 0 16,25 0-16,1 0 0,-1 26 15,0-26-15,26 25 16,25 1-16,1-1 0,24 0 15,1 26-15,25-25 16,25 24-16,1-24 0,24 25 16,27-26-16</inkml:trace>
  <inkml:trace contextRef="#ctx0" brushRef="#br0" timeOffset="1369">14787 16434 0,'-26'-26'16,"1"26"-16,0 0 0,-26-25 15,0 25-15,0-26 16,-25 26-16,0 0 0,-26 0 16,-25 0-16,26 0 15,-26 0-15,-26 0 0,26 0 16,-25 0-16,-1 26 0,1-26 16,0 25-16,-1 1 15,1-1-15,-1 0 0,1 1 16,25-1-16,-25 26 15,-1-26-15,26 26 0,0-25 16,26 24-16,-1 1 16,51 0-16,-25 0 0,51-26 15,-1 26-15,26 0 0,26 0 16,-1-1-16,26 1 16,0 0-16,25 0 0,25 0 15,1-1-15,0 1 0,25 0 16,0-26-16,0 26 15,25 0-15,26-26 0,0 26 16,50-25-16,-25-1 0,51 0 16,0-25-16,26 26 15,-1-26-15,1 25 0,24-25 16,-24 0-16,-1-25 16,1 25-16,-1-26 0,-25 1 15,0 0-15,0-26 0,-51 0 16,26 26-16,-51-52 15,-26 27-15,0-1 0,-25-25 16,-50 25-16,-1-25 16,-51 25-16,-25-25 0,-25 25 15,-51 0-15,-26-25 16,0 25-16,-50 0 0,-26 0 16,-25 1-16,0 24 0,-51 1 15,0-1-15,-26 1 16,-24 0-16,-1 25 0,-25 0 15,-26 0-15,26 0 0,0 25 16,25-25-16,0 25 16</inkml:trace>
  <inkml:trace contextRef="#ctx0" brushRef="#br0" timeOffset="2462">21238 16484 0,'26'0'0,"-26"-25"16,0 0-16,0-1 15,0 1 1,-26 25-16,1-26 15,0 26-15,-26 0 0,-25 0 16,-1 0-16,-24 0 16,-1 0-16,-50 0 0,-26 26 15,0-26-15,-25 25 16,0-25-16,-26 26 0,26-1 16,25 0-16,0 1 0,1 25 15,50-1-15,0-24 16,25 25-16,26-1 0,0 1 15,25 25-15,0-25 0,0 0 16,26 25-16,25-25 16,0 0-16,25 25 0,1-25 15,24 0-15,1-1 16,25 1-16,1-25 0,50 24 16,0 1-16,0-25 0,50-1 15,1 0-15,51 1 16,-1-1-16,26-25 0,26 26 15,25-26-15,-1 25 16,27-25-16,-1 0 0,0 0 16,0 0-16,0 0 0,1 0 15,-27-25-15,-24-1 16,-1 1-16,1-1 0,-26 1 16,0-26-16,-26 26 15,-25-26-15,1 0 0,-27 0 16,1 26-16,-25-26 0,-26 0 15,-26 1-15,1-1 16,-26 0-16,-25 0 0,-26 0 16,-50-25-16,-26 25 15,-51-25-15,-50 0 0,-51 0 16,-51 0-16,-51-26 0,-51 26 16,-50 0-16,-26-26 15,-50 26-15,-26 25 0,0-25 16,-26 50-16,1 1 15</inkml:trace>
  <inkml:trace contextRef="#ctx0" brushRef="#br0" timeOffset="4216">21619 16154 0,'-25'0'0,"0"26"16,-1-26-16,1 25 16,-26-25-16,0 25 0,0-25 15,1 26-15,-27-26 16,1 25-16,0 1 0,-26-26 16,1 25-16,-26 0 0,25 1 15,1-1-15,-1 1 16,26 24-16,0-24 0,25-1 15</inkml:trace>
  <inkml:trace contextRef="#ctx0" brushRef="#br0" timeOffset="5355">29443 16180 0,'0'-26'0,"-26"26"16,26-25-16,-25-1 16,-26 1-16,0 0 0,0 25 15,-25-26-15,0 26 16,-26 0-16,-25 0 0,-25 0 16,0 26-16,-1-26 0,-25 50 15,1-24-15,-1-1 16,0 26-16,26 0 0,-1 0 15,26-1-15,0 1 0,26 0 16,-1 25-16,0-25 16,26 25-16,25-25 0,-25 25 15,51 0-15,-26-25 16,26 25-16,25-25 0,0 25 16,25-25-16,26 0 15,0 0-15,25 0 0,25-1 16,52 1-16,-1 0 0,26 0 15,0 0-15,50-1 16,1-24-16,0 25 0,25-1 16,0-24-16,0 25 15,0-26-15,0 26 0,0-26 16,0 1-16,0-26 16,0 25-16,-26-25 0,1 0 15,-1-25-15,-50 25 0,0-51 16,0 25-16,-26-24 15,-25-27-15,0 27 0,-25-27 16,-26 1-16,0 0 0,-25 0 16,-26-26-16,1 26 15,-26-26-15,-51 26 0,0-25 16,-50 24-16,-26-24 16,-51 25-16,-25-26 0,-51 26 15,-51 0-15,-25-26 0,-51 26 16,-51 25-16,-25-25 15,-51 25-15,-26 26 0,-25-1 16</inkml:trace>
  <inkml:trace contextRef="#ctx0" brushRef="#br0" timeOffset="7107">5744 17145 0,'0'-26'32,"0"52"-17,26-26 1,-26 25-16,0 1 0,0-1 16,25 0-16,-25 26 0,0-25 15,26 24-15,-26 1 16,0-25-16,0 24 0,25-24 15,-25-1-15,0 1 0,0-1 16,0-50 0,-25 25-1,25-26-15,0-25 16,-26 26-16,26-26 0,-25 0 16,25 1-16,-26-1 0,26 0 15,-25-25-15,0 0 16,25 25-16,0-25 0,0 25 15,0 25-15,0-24 0,25 50 16,0-26-16,1 26 16,-1 26-16,26-1 0,-26 0 15,1 1-15,-1 25 16,1-26-16,-1 26 0,-25 0 16,-25-26-16,-1 26 15,1-26-15,-1 1 0,-24-1 16,24 0-16,1 1 0,-1-26 15,1 25-15,0-25 16</inkml:trace>
  <inkml:trace contextRef="#ctx0" brushRef="#br0" timeOffset="8159">5998 17170 0,'26'0'0,"-26"-25"16,25 25-16,1 0 15,-1 0-15,0 25 16,1-25-16,-26 26 16,25-1-16,1 0 15,-26 26-15,25-25 0,-25-1 16,25 26-16,-25-26 0,0 1 16,0-1-1,-25-25 1,25-25-16,0-1 15,0 1-15,25-26 16,-25 26-16,26-26 0,-1 0 16,1 26-16,-1-1 15,0-25-15,1 26 0,25 25 16,-26-25-16,0 25 16,1 0-16,-1 0 0,1 0 15,-1 25-15,0-25 16,1 0-16,-1 0 0,1 25 15,-1-25-15,-50 0 63,25 26-47,0-1-1,0 1-15,0-1 16,0 26-16,0-26 0,0 1 15,25-1-15,0 26 0,-25-26 16,26 1-16,-1-26 16,1 25-16,-1-25 0,26 0 15,-26 0-15,1-25 16,-1-1-16,-25 1 16,0-26-16,0 26 0,0-1 15,-25-25-15,-1 26 16,1-26-16,25 26 0,-26-1 15,1 1-15,0 0 16,-1 25-16,26-26 0,26 26 16,24 0-1,-24 26 1,25-26-16,-1 0 0,1 0 16,0 0-16,0 0 15,0 0-15,-26-26 0,0 26 16,1 0-16,-26 26 31,-26-26-31,1 25 0,0 0 16,-1-25-1,1 26-15,25-1 0,0 1 16,0-1-16,0 0 0,0 1 16,0-1-16,25 1 15,1-1-15,-26 0 0,25-25 16,26 26-16,-26-26 0,1 0 15,-1-26-15,0 1 16,1 0-16,-1-1 0,-25 1 16,26-26-16,-26 26 15,0-26-15,-26 0 0,1 0 16,-1 0-16,1-25 16,-51-25-16,50 50 15,1 25-15,0-24 0,-1 50 16,26 25-1,0 0-15,0 26 0,0 25 16,26 1-16,-26-1 0,25 0 16,0 0-16,1 26 15,25-51-15,-26 25 0,0 0 16,1-25-16</inkml:trace>
  <inkml:trace contextRef="#ctx0" brushRef="#br0" timeOffset="8428">7700 17272 0,'-25'0'15,"50"0"1,1-26 0,-1 26-16,0 0 15,26-25-15,-25 25 16,24-25-16,-24 25 0,25 0 16,-26-26-16</inkml:trace>
  <inkml:trace contextRef="#ctx0" brushRef="#br0" timeOffset="8607">7751 17043 0,'-25'-25'15,"-1"25"-15,26 25 16,26 1 0,-26-1-16,25 26 15,0 0-15,-25-1 0,26 1 16,-1 25-16,-25-25 0,26 0 15,-1 0-15,-25 0 16,25-26-16</inkml:trace>
  <inkml:trace contextRef="#ctx0" brushRef="#br0" timeOffset="8938">8335 17018 0,'-25'-26'15,"25"1"-15,-26 25 0,26-25 16,-25 25-16,25-26 15,25 1 1,1 25-16,-1 0 16,1 0-16,24 0 0,1-26 15,0 26-15,0 0 0,0 0 16,25 0-16,-25-25 16,-26 25-16,0 0 0,1 0 15,-26-25-15</inkml:trace>
  <inkml:trace contextRef="#ctx0" brushRef="#br0" timeOffset="9111">8513 16815 0,'-25'0'15,"25"25"-15,-26 0 0,26 1 16,0-1-16,0 1 16,0 24-16,26 1 0,-1 0 15,-25 0-15,25 0 16,1-1-16,-1 1 0,1 0 15,-1 0-15,0-26 16,-25 1-16,26-1 0</inkml:trace>
  <inkml:trace contextRef="#ctx0" brushRef="#br0" timeOffset="9480">8843 17221 0,'0'25'31,"26"1"0,-1-26-15,0 0-16,1 0 0,-1-26 16,1 1-16,-1 25 15,0-25-15,1 25 0,-26-26 16,25 1-16,-25-1 15,-25 1-15,-1 25 16,1 0-16,0-25 0,-1 25 16,-25 0-16,26 0 15,0 25-15,-1 0 0,1 1 16,25-1-16,0 1 0,0-1 16,0 26-16,25-26 15,1 26-15,-1-26 0,26 26 16,-26-25-16,26-26 0,0 25 15,0-25-15,-26 0 16</inkml:trace>
  <inkml:trace contextRef="#ctx0" brushRef="#br0" timeOffset="9670">9250 17196 0,'-26'-26'0,"26"1"0,-25 25 16,50 0 15,1 25-31,-26 1 0,25-1 16,26 0-16,-26 1 15,26-1-15,-26 1 0,1-1 16,25 0-16,-26-25 16,0 26-16</inkml:trace>
  <inkml:trace contextRef="#ctx0" brushRef="#br0" timeOffset="9844">9504 17145 0,'-26'-51'16,"1"26"-16,-1-1 0,1 26 15,0 0-15,-1 0 0,1 26 16,25 24 0,0 1-16,0-25 0,0 24 15,0 1-15,0 0 16,0-26-16,25 1 0,1-1 15,-26 1-15</inkml:trace>
  <inkml:trace contextRef="#ctx0" brushRef="#br0" timeOffset="10059">9605 17018 0,'0'-26'0,"0"1"16,-25 25-16,25 25 15,0 1-15,0-1 16,25 1-16,-25-1 0,26 26 16,-1 0-16,0-1 0,1-24 15,25 25-15,-26-26 16,26 26-16,-26-26 0,26-25 16,-26 26-16,1-26 15</inkml:trace>
  <inkml:trace contextRef="#ctx0" brushRef="#br0" timeOffset="10192">9681 17246 0,'-25'-25'0,"-26"25"15,26-25-15,76 25 32,-1 0-32,1 0 15,25 0-15,1-26 0</inkml:trace>
  <inkml:trace contextRef="#ctx0" brushRef="#br0" timeOffset="11518">13237 17145 0,'0'-26'16,"0"1"-1,-25 25-15,25 25 32,0 1-32,0-1 15,0 1-15,25 24 0,-25 1 16,0-25-16,26 24 16,-26 1-16,25-25 0,-25-1 15,0 0-15,0 1 0,0-52 31,-25 1-15,-1 0-16,26-1 16,-25-25-16,0 1 0,-1-1 15,1 0-15,-1-25 0,1 0 16,25 25-16,-25-25 16,25 25-16,0 0 0,0 0 15,25 26-15,0-1 16,1 26-16,-1 0 0,26 0 15,-26 26-15,1-1 0,25 1 16,-26 24-16,0-24 16,1 25-16,-26-26 0,0 26 15,0-26-15,0 26 16,-26-26-16,1 26 0,0-25 16,25-1-16,-26 0 0,26 1 15,0-1 1,26-25-1,-1 0-15,26 0 0,0 0 16,-1 0-16,1 0 16,0 0-16,76 26 15,-102-26 1,-25 25-16,0 0 0,0 1 16,-25-1-16,0 1 0,-26-1 15,0 0-15,26-25 16,-26 26-16,0-26 0,0 0 15,26 0-15,-1 0 16,1 0-16,25-26 16,0 1-16,25-26 0,26 26 15,0-26-15</inkml:trace>
  <inkml:trace contextRef="#ctx0" brushRef="#br0" timeOffset="11872">13822 17094 0,'50'-51'0,"-24"51"0,-1-25 16,-50 25-1,-1 25 1,26 1-16,-25-1 0,0 0 16,-1 26-16,26-25 15,0-1-15,0 26 0,26-26 16,-1 1-16,0-1 0,1 0 16,25-25-16,-1 26 15,-24-26-15,25 0 0,-1-26 16,1 26-16,-25-25 15,-1 0-15,0-1 0,1 1 16,-26-1-16,0 1 0,0 0 16,-26-1-16,26 1 15,0-1-15,-25 26 0,25-25 16,-25 25-16,25 25 16,0 1-1,25-1-15,-25 1 0,25-1 16,-25 0-16,26 1 15,-1-1-15,1 1 0,-1-26 16,-25 25-16,25-25 16,1 0-16</inkml:trace>
  <inkml:trace contextRef="#ctx0" brushRef="#br0" timeOffset="12634">14558 17069 0,'-25'0'0,"25"-26"16,0 1-16,-26 25 15,26 25 32,0 1-47,0-1 16,0 0-16,0 1 0,0-1 15,0 1-15,0-1 16,26 0-16,-1 1 16,1-26-1,-1-26 1,0 26-16,-25-25 0,26 25 16,-1-25-16,1 25 15,-26-26-15,0 52 47,0-1-47,0 0 16,0 1-1,-26-1-15,26 1 16,0-1-16,0 0 16,0 1-16,-25-26 15,25 25-15,-26 1 16,1-26-1,25-26 17,0 1-17</inkml:trace>
  <inkml:trace contextRef="#ctx0" brushRef="#br0" timeOffset="12879">14888 17069 0,'0'-26'15,"26"52"32,-26-1-47,25 0 16,-25 1-16,26 25 0,-26-26 15,0 0-15,25 26 0,-25-25 16,0-1-16</inkml:trace>
  <inkml:trace contextRef="#ctx0" brushRef="#br0" timeOffset="14025">15041 17119 0,'-26'0'16,"1"-25"0,25 0-1,25 25 1,1 0-16,-1 0 16,-25 25-16,26 0 15,-1 1-15,0-26 0,-25 51 16,26-26-16,-26 0 0,0 1 15,0-1-15,0 1 16,0-1-16,-26-25 16,26-25 15,0-1-31,0 1 16,26-1-16,-26 1 0,0 0 15,25-1-15,-25 1 0,26-1 16,-26 1-16,25 25 15,-25 25 1,25 1 0,-25-1-16,0 1 15,26-1-15,-26 0 16,25-25-16,1 26 16,-1-26-16,0 0 15,1 0-15,-1-26 0,1 1 16,-1 25-16,0-25 15,-25-1-15,0-25 0,0 26 16,0 0-16,0-1 16,0 1-16,0-1 0,-25 1 15,25 0-15,-25 25 0,-1 25 16,26 0 0,-25 1-16,25-1 0,0 1 15,-26 24-15,26-24 16,0-1-16,26 1 0,-26-1 15,25 0-15,1-25 0,-1 0 16,0 0-16,1 0 16,-1 0-16,1-25 0,24 0 15,-24-1 1,-1 1-16,-25-1 0,0-24 16,0 24-16,0 1 0,0-1 15,0 1 1,26 25-1,-1 0 1,-25 25-16,25-25 0,1 26 16,-1-1-16,1 1 0,-26 24 15,25-24-15,-25-1 16,0 1-16,0-1 16,0 0-1,0-50 1,0 0-1,0-1-15,0 1 16,25-26-16,-25 26 0,26-26 16,-1 25-16,1-24 15,-26 24-15,25 1 0,-25-1 16,0 52 15,0-1-31,25-25 16,-25 26-16,26-1 15,-26 0-15,25 1 0,1-1 16,-26 1-16,25-1 0,-25 0 16,0 1-1,-25-1-15</inkml:trace>
  <inkml:trace contextRef="#ctx0" brushRef="#br0" timeOffset="14253">16285 16815 0,'26'0'0,"-26"25"31,0 0-31,25 1 16,-25 25-16,0-26 0,0 26 15,26 0-15,-26-26 0,25 26 16,-25 0-16,0-1 15,25-24-15,-25-1 0,0 1 16,26-1-16</inkml:trace>
  <inkml:trace contextRef="#ctx0" brushRef="#br0" timeOffset="14488">16336 16992 0,'-25'-76'0,"-1"25"16,26 1-16,0-1 0,0 0 15,0 26-15,0-1 0,0 1 16,26 25-16,-1-26 16,1 26-16,24 0 0,-24 26 15,-1-26-15,26 25 16,-26 1-16,26-1 0,-51 0 16,26 1-16,-26-1 0,0 26 15,-26-26-15,1 52 16,-26-52-16,26 0 15,-1 1-15,1-1 16,-1-25-16</inkml:trace>
  <inkml:trace contextRef="#ctx0" brushRef="#br0" timeOffset="14951">16920 17119 0,'26'0'0,"-1"0"16,-50 0 0,-1-25-1,26 0-15,-25 25 0,0-26 16,-1 26-16,1-25 16,-1 25-16,1 0 15,0 0-15,-1 25 0,1-25 16,25 26-16,-26-1 15,26 0-15,-25 1 0,25-1 16,0 1-16,0-1 0,0 0 16,0 1-16,25-1 15,1-25-15,-1 26 0,1-26 16,-1 0-16,0 0 16,1 0-16,-1 0 0,1-26 15,-1 26-15,0-25 0,1-1 16,-26 1-16,25 0 15,-25-1-15,0 1 0,0-1 16,0 1-16,0 0 16,0 50-1,0 0-15,0 1 16,0-1-16,0 1 16,26-1-16,-26 0 0,0 1 15,25-1-15,0-25 16</inkml:trace>
  <inkml:trace contextRef="#ctx0" brushRef="#br0" timeOffset="15280">17098 17119 0,'-25'-25'0,"25"0"16,0-1-16,0 1 16,25 25-1,-25 25 1,26 1-16,-1-26 15,-25 50-15,25-24 0,-25-1 16,26 1-16,-26-1 16,0 0-16,0 1 15,25-26 1,-25-26-16,0 1 16,0 0-16,0-1 15,0 1-15,0-1 16,0 1-16,0 0 0,26-1 15,-26 1-15,25 25 16,0 25 0,-25 1-16,26-1 0,-26 0 15,0 1-15,0-1 16</inkml:trace>
  <inkml:trace contextRef="#ctx0" brushRef="#br0" timeOffset="15462">17378 16840 0,'0'-51'0,"0"26"15,0-26-15,25 102 32,-25-26-32,25 26 15,1 0-15,-1 0 0,1 25 16,-1-25-16,-25-1 0</inkml:trace>
  <inkml:trace contextRef="#ctx0" brushRef="#br0" timeOffset="15611">17378 17119 0,'-26'-25'0,"26"0"15,0-1-15,0 1 16,26 25-16,-1-26 15,0 26-15,1-25 0,25 25 16,-1 0-16</inkml:trace>
  <inkml:trace contextRef="#ctx0" brushRef="#br0" timeOffset="15687">17809 16992 0</inkml:trace>
  <inkml:trace contextRef="#ctx0" brushRef="#br0" timeOffset="17529">20883 16891 0,'0'-26'0,"25"26"0,1-25 16,-26 0-16,0-1 16,0 1-16,-26-1 15,1 1-15,-1 25 16,-24 0-16,-1 25 16,-25-25-16,-1 26 0,1 25 15,0-26-15,0 26 16,0-26-16,25 26 0,25-26 15,1 26-15,25-25 16,25 24-16,26-24 0,0-1 16,51 26-16,-26-26 0,25 1 15,1-1-15,-26 26 16,26-26-16,-51 1 0,-1-1 16,-24 1-16,-26-1 0,-26 0 15,-24-25-15,-27 26 16,27-1-16,-52-25 0,26 0 15,0 0-15,-1 0 16,27 0-16,-1-25 0,25-1 16,26 1-16,0 0 0,26-26 15,25 25-15,25-24 16,0 24-16</inkml:trace>
  <inkml:trace contextRef="#ctx0" brushRef="#br0" timeOffset="17824">21035 17119 0,'51'-25'16,"0"25"-16,-26-25 0,1 25 15,-26-26 1,-26 26 0,26 26-16,-25-1 15,25 0-15,-26 1 0,26-1 16,-25 26-16,25 0 0,0-26 16,0 1-16,25 24 15,1-50-15,-1 26 0,1-26 16,24 0-16,-24 0 15,25-26-15,-1 1 0,1 0 16,-25-1-16,24-25 0,-50 26 16,26-26-16,-26 26 15,-26-26-15,1 26 0,0-1 16,-1 26-16,-25 0 0,26 0 16,-26 0-16,26 26 15,-26-1-15,26 0 0,25 1 16</inkml:trace>
  <inkml:trace contextRef="#ctx0" brushRef="#br0" timeOffset="19090">28300 16434 0,'50'0'15,"-24"-26"-15,-1 1 0,1-1 16,-1 1-16,0 0 0,1 25 16,-26-26-16,0 1 15,-26 25-15,-24 0 16,-1 0-16,-25 0 0,-1 0 15,1 25-15,0 1 16,0-1-16,25 26 16,0-26-16,26 26 0,-1 0 15,26 0-15,26-1 0,25-24 16,-1 25-16,27-1 0,-1 1 16,0 0-16,26-26 15,-52 26-15,27-25 0,-52-1 16,0 0-16,-25 1 15,-25-26-15,-26 25 0,-25 1 16,0-26-16,-26 0 16,26 25-16,0-25 0,0 0 15,25 0-15,0 0 0,51-25 16,0-1-16,25 26 16,1-51-16,50 26 0,-25 0 15,25-26-15,0 25 16,26 1-16,-51-26 0,25 26 15,-25 25-15,-1-26 0,1 1 16,-25 25-16,-1 0 16,0-25-16,1 25 15,-1-26-15,1 26 32,-26-25-32,-26 25 31,26 25-31,-25-25 0,-1 26 15,1-1-15,25 0 0,-25 1 16,-1 25-16,26-26 16,0 26-16,0-26 0,26 1 15,-26-1-15,25 0 16,26-25-16,-26 0 0,26 0 16,0 0-16,0 0 0,-1 0 15,-24-25-15,25 0 16,-26 25-16,-25-26 0,25 1 15,-25-1-15,0 1 16,-25-26-16,0 26 0,25-1 16,-26 1-16,1 0 0,-1-1 15,1 26-15,0-25 16,-1 25-16,1 25 0,-1 1 16,1-1-1,25 0-15,0 1 0,-25-1 16,25 1-16,0-1 0,25-25 15</inkml:trace>
  <inkml:trace contextRef="#ctx0" brushRef="#br0" timeOffset="19324">29468 16815 0,'0'-26'15,"0"1"1,0 50 15,0 1-31,0-1 0,0 0 16,0 1-16,25-1 0,-25 1 16,0 24-16,26-24 15,-26-1-15</inkml:trace>
  <inkml:trace contextRef="#ctx0" brushRef="#br0" timeOffset="19486">29443 16561 0,'-26'-26'0,"1"-25"15,25 26-15,-26 0 0,1 25 16,25-26-16,25 26 31</inkml:trace>
  <inkml:trace contextRef="#ctx0" brushRef="#br0" timeOffset="19713">29747 16484 0,'-25'0'0,"0"0"15,25-25-15,0 50 32,25 1-32,-25-1 15,25 26-15,-25-26 16,26 26-16,-26 0 0,25 0 16,-25 0-16,0-1 0,0-24 15,0-1-15,26 1 16,-26-1-16,0 0 0</inkml:trace>
  <inkml:trace contextRef="#ctx0" brushRef="#br0" timeOffset="20722">29747 16840 0,'-25'-25'0,"0"-1"16,-1 26-16,1-25 0,-1 25 16,1-26-16,50 26 31,1 0-31,25 0 15,-26 0-15,51 0 16,-25 0-16,25 0 0,0 0 16,1-25-16,-27 25 15,1-25-15,-25 25 0,-1-26 16,0 26-16,-25-25 0,-25 25 16,0-26-16,-1 26 15,1-25-15,-1 25 0,1 0 16,0 0-16,-1 0 0,1 0 15,-1 25-15,26 1 16,-25-1-16,25 1 16,0 24-16,25-24 15,1 25-15,-1-26 0,1 0 16,-1 1-16,26-1 0,-26 1 16,1-26-16,24 0 15,-24 0-15,-1 0 0,1 0 16,-1-26-16,-25 1 15,25-1-15,1 1 0,-26 0 16,0-1-16,0 1 16,0-1-16,0 1 0,0 0 15,0-1-15,-26 26 16,26-25-16,0 50 16,26 1-1,-26-1 1,0 0-16,25 1 0,-25-1 15,0 26-15,0-26 0,26 1 16,-26-1-16,0 1 16,0-1-16,25 0 0,0-25 15,1 0 1,-1 0-16,1-25 16,-1 25-16,0-25 0,1-1 15,-1 1-15,1-1 16,-1 1-16,0 0 0,1-1 15,-26 1-15,25 25 0,-25-26 16,26 26-16,-1 26 31,-25-1-15,25-25-16,-25 26 0,0-1 16,26 0-16,-1 1 15,-25-1 1,26-25-16,-1 0 31,0 0-15,1 0-16,-1 0 15,1 0 1,-1-25-16,26-1 16,-51 1-1,25 0-15,1-1 0,24 1 16,-24-1-16,-1 1 0,1 0 15,-1-1-15,0 1 16,1-1-16,-26 52 31,0-1-15,0 1-16,0 24 0,25 1 16,-25 0-16,26 0 15,-1 0-15,-25-26 0,-51 26 16,-25-26-16,-76 1 15,-52-1-15,-100-25 0</inkml:trace>
  <inkml:trace contextRef="#ctx0" brushRef="#br0" timeOffset="24392">7370 14859 0,'0'-26'0,"-25"26"15,25 26 16,0-1-15,0 1-16,0-1 16,0 51-16,0-25 0,0 25 15,0 26-15,0-1 0,0 1 16,0 0-16,0-1 16,0-25-16,0 1 0,0-1 15,0 0-15,0-25 16,0 0-16,0-1 0,0-24 15,0-1-15,0 1 0,0-1 16,0-50 15</inkml:trace>
  <inkml:trace contextRef="#ctx0" brushRef="#br0" timeOffset="24903">7268 14757 0,'-25'0'15,"0"0"17,-1 26-17,26-1-15,0 0 16,-25 1-16,-1-1 0,26 1 16,-25-1-16,0 0 15,25 1-15,-26-1 0,1 1 16,25-1-16,-26 0 15,1-25-15,25-25 32,25 0-17,-25-1-15,26 1 0,-26-1 16,25 1-16,1-26 16,-26 26-16,25-1 0,0 1 15,1 0-15,-1-1 0,26 1 16,-26 25-16,26 0 15,-25 0-15,24 25 0,1 1 16,0-1-16,0 0 0,0 26 16,-26 25-16,0-25 15,26 0-15,-51 0 0,26 0 16</inkml:trace>
  <inkml:trace contextRef="#ctx0" brushRef="#br0" timeOffset="26269">5770 13411 0,'0'-25'0,"0"-1"16,-26 26-1,26 26-15,-25-1 16,0 26-16,25 0 0,-26 25 15,26 0-15,-25 26 16,25-1-16,0-25 0,0 26 16,-26 0-16,26-26 15,0 25-15,0-24 0,-25-1 16,25-25-16,0-1 0,-25 1 16,25 0-16,0-26 15,0 1-15,0-1 16,25-50 31,0 25-47,1 0 15,25 0-15,25-26 0,0 26 16,26 0-16,25 0 16,25 0-16,0 0 0,26 0 15,25 0-15,1 0 0,24 0 16,-25 26-16,26-26 15,0 25-15,-1-25 0,1 26 16,-26-26-16,0 0 16,0 25-16,1-25 0,-27 0 15,1 0-15,0 0 0,0 0 16,-51-25-16,0 25 16,0-26-16,-51 26 0,0 0 15,-50-25-15,-1 25 16,0 0-16,-25-26 0,-25 26 15,0-25-15,-1 25 16,1-25-16,-1 25 16,-24-26-16,24 26 0,-25-25 15,1 25-15,24-26 0,1 1 16,-1 0-16,1-26 16,0 25-16,-1-24 0,26-1 15,0-25-15,-25-1 16,25 1-16,0-25 0,0-1 15,0-101 1,0 101-16,0 26 0,0 0 16,0 0-16,0 25 0,25 0 15,-25 26-15,0-1 16,26 1-16,-26-1 0,0 1 31,-26 25-15,26-25-16,-25 25 15,-1 0-15,1 0 16,-26 0-16,0 0 0,-25 0 16,0 0-16,0 0 0,-26 0 15,-25 25-15,0-25 16,-25 0-16,-1 25 0,-24-25 16,-27 26-16,1-26 15,0 25-15,0-25 0,-26 26 16,26-1-16,0-25 0,0 25 15,25 1-15,0-26 16,26 25-16,-1-25 0,1 26 16,25-26-16,25 25 15,1-25-15,24 0 0,1 25 16,25-25-16,26 0 0,0 0 16,-1 0-1,26 26 1,-25-26-1,25 25-15,0 1 0,-26-1 16,26 0 0,-25-25-16,0 26 15</inkml:trace>
  <inkml:trace contextRef="#ctx0" brushRef="#br0" timeOffset="27278">6075 14249 0,'-26'-25'16,"1"25"-1,25-26-15,-26 1 16,26 0-16,0 50 31,0 0-15,26 1-16,-26-1 0,0 26 15,0-26-15,0 26 16,0-25-16,25-1 0,-25 0 16,0 1-16,0-1 15,0 1-15,-25-52 32,25 1-32,0-1 15,0 1-15,-26-26 0,26 0 16,0 1-16,0-1 15,0-25-15,0 25 0,0 0 16,0 0-16,26 0 0,-1 1 16,1 24-16,-1 26 15,26-25-15,-26 25 0,26 0 16,-26 0-16,26 25 16,-25-25-16,-26 26 0,25-1 15,-25 26-15,-25-26 0,-1 1 16,1 24-16,-1-24 15,1-1-15,0 1 0,-1-1 16,1 0-16,-1 1 0,26-1 31,26-25-31,-1 0 16,26 0-16,-26 0 16,26 26-16,-25-26 0,24 0 15,-24 25-15,-1-25 0,1 25 16,-26 1-1,0-1-15,-26 1 0,1-26 16,-1 25-16,1 0 16,-26-25-16,26 26 0,-26-26 15,26 25-15,-26-25 0,25 0 16</inkml:trace>
  <inkml:trace contextRef="#ctx0" brushRef="#br0" timeOffset="28004">6735 14046 0,'51'0'0,"-26"-25"16,-25-1-16,-25 26 31,-1 0-15,1 0-16,0 26 0,-1-1 15,1 0-15,-1 1 0,1-1 16,0 26-16,25-26 16,-26 1-16,26 25 0,0-26 15,0 0-15,0 1 16,26-26-16,-26 25 0,25-25 16,0 0-1,1-25-15,-1-1 16,-25 1-16,26 0 15,-26-1-15,25 26 16,-25-25-16,0-1 0,0 1 16,25 0-1,1 25 1,-26 25 0,0 0-1,25 1-15,-25-1 0,26-25 16,-26 26-16,25-1 15,0-25-15,1 0 16,-1 0 0,1-25-16,-26-1 15,25 1-15,0-1 0,1 1 16,-1 0-16,-25-1 16,0-25-16,26 26 0,-26 0 15,0-1-15,-26 1 16,1 25-1,-1 0-15,26 25 16,-25-25-16,25 26 0,0-1 16,0 0-1,25 1-15,1-1 0,-1-25 16,1 26-16,-1-1 16,0-25-16,1 0 0,-1 25 15,1-25-15,-1 26 16,-50-1-1,-1 1 1,1-1-16,-1-25 16,1 25-16,0-25 0</inkml:trace>
  <inkml:trace contextRef="#ctx0" brushRef="#br0" timeOffset="28214">7370 13970 0,'0'-26'16,"25"1"-16,-25 50 31,0 1-15,0-1-16,26 1 16,-26-1-16,0 0 0,25 1 15,-25-1-15,0 1 16,0-1-16</inkml:trace>
  <inkml:trace contextRef="#ctx0" brushRef="#br0" timeOffset="28346">7370 13741 0,'0'-51'0,"-25"26"15,-1 0-15,26-1 0,-25 26 16,25 26-1</inkml:trace>
  <inkml:trace contextRef="#ctx0" brushRef="#br0" timeOffset="28610">7776 13843 0,'26'0'0,"-26"25"62,-26 1-62,26-1 16,-25 0-16,0 1 16,25-1-16,-26 26 0,26-26 15,0 26-15,0-25 0,0-1 16,26 0-16,24-25 15,27 0-15,-27 0 0,27 0 16,-1-25-16</inkml:trace>
  <inkml:trace contextRef="#ctx0" brushRef="#br0" timeOffset="29568">283 13868 0,'26'-25'0,"-26"-1"0,0 1 15,0 0 1,0-1-16,0 52 31,25-1-31,1 26 0,-26-26 16,25 26-16,0 25 16,26-25-16,-25 25 0,-1-25 15,0 25-15,1-25 0</inkml:trace>
  <inkml:trace contextRef="#ctx0" brushRef="#br0" timeOffset="29755">207 14630 0,'-51'0'0,"26"0"16,25-25-16,0-1 0,0 1 15,25 0-15,26-1 16,0 1-16,0-1 15,25-24-15,0 24 0,26 1 16,-26-26-16,-25 26 0,25-1 16,-51 1-16</inkml:trace>
  <inkml:trace contextRef="#ctx0" brushRef="#br0" timeOffset="29922">487 14071 0,'-77'-25'0,"1"0"16,0-1-16,0-25 0,25 26 15,0-26-15,0-25 0,26 25 16,25-25-16,0 25 16,25 0-16,1-25 0,25 51 15,25-26-15,0 26 16,0 25-16,-25 0 0,25 0 16,0 25-16</inkml:trace>
  <inkml:trace contextRef="#ctx0" brushRef="#br0" timeOffset="30300">664 13995 0,'0'-25'32,"26"-1"-17,-1 26 1,1 0-16,-1 0 0,26 0 15,-26 26-15,1-26 16,-1 25-16,0 1 0,1-1 16,-1 0-16,-25 1 15,26-1-15,-26 1 0,0-1 16,0-50 0,0-1-1,0 1-15,0-26 16,0 26-16,0-1 0,0-25 15,0 1-15,25 24 16,-25 1-16,25 25 0,1 0 16,-1 0-16,1 0 15,-1 0-15,0 25 0,1 1 16,-1-1-16,1 0 0,-1 1 16,0-1-16</inkml:trace>
  <inkml:trace contextRef="#ctx0" brushRef="#br0" timeOffset="30493">1096 13360 0,'-25'-51'0,"25"-25"16,-26 51-16,26-26 16,26 76-1,-1 1-15,1 25 0,24-1 16,-24 1-16,25 25 15,-1 1-15,-24-1 0,25 0 16,-26 0-16,-25-25 16</inkml:trace>
  <inkml:trace contextRef="#ctx0" brushRef="#br0" timeOffset="30815">1223 13665 0,'0'-25'0,"0"-1"0,0 1 15,26 25 17,-1 25-32,0-25 0,1 0 15,25 0-15,-1-25 16,1-1-16,0 26 0,0-25 16,0 0-16,-26-1 0,0 1 15,1-1-15,-26 1 16,0 0-16,-26-1 0,1 1 15,-26-1 1,26 26-16,-1 0 0,1 0 16,25 26-16,0-1 15,0 26-15,0-26 16,25 26-16,-25 0 0,26 0 16,25 0-16,-26-26 0,26 0 15,0 1-15</inkml:trace>
  <inkml:trace contextRef="#ctx0" brushRef="#br0" timeOffset="31122">1909 13259 0,'-25'-26'0,"-1"1"0,1-1 16,50 52-1,1-1 1,-1 1-16,26-1 15,-26 26-15,1-26 16,-1 26-16,0-26 0,1 1 16,-1-1-16,-25 1 15,0-52 1,0 1 0,0-1-16,-25-24 0,25-1 15,0 0-15,0 0 0,0 0 16,25 1-16,1-1 15,-26 25-15,25 1 0,0 25 16,1 0-16,-1 25 16</inkml:trace>
  <inkml:trace contextRef="#ctx0" brushRef="#br0" timeOffset="31447">2595 12776 0,'-26'-51'0,"1"0"0,0 1 16,-1-27-16,-25 27 0,26-27 15,0 27-15,-1-1 16,1 25-16,-1 1 0,1 50 15,25 1-15,0 25 16,25 25-16,1 0 16,-1 26-16,1 25 0,-1 0 15,26 0-15,-26 0 16,26 25-16,0-25 0,0 25 16,-1-25-16,-24 0 0,-1-25 15,26 0-15,-26-26 16</inkml:trace>
  <inkml:trace contextRef="#ctx0" brushRef="#br0" timeOffset="31943">2468 13411 0,'0'-51'16,"0"0"-16,0 26 0,0 0 15,25 25-15,1-26 16,24 1-16,1-1 0,0 1 15,0 0-15,25-1 16,-25-25-16,25 26 0,-25-26 16,0 26-16,-26-1 15,0-24-15,-25 24 0,0 1 16,0-1-16,-25 1 0,0 25 16,-1-25-16,1 25 15,-1 0-15,1 25 0,-26 0 16,26 1-16,-1-1 0,1 1 15,0-1-15,25 26 16,0-26-16,0 1 0,0 24 16,25-24-16,0-1 15,1 1-15,-1-26 16,1 0-16,-1 0 0,0 0 16,1-26-16,-1 1 15,1-1-15,-1 1 0,-25 0 16,0-1-16,0 1 15,0-1-15,0 1 16,0 50 0,0 1-1,25-1-15,-25 26 16,26-26-16,-26 1 16,25-1-16,-25 1 0,26-1 15,-1-25-15,0 0 0</inkml:trace>
  <inkml:trace contextRef="#ctx0" brushRef="#br0" timeOffset="32142">3357 12903 0,'0'-51'0,"0"26"0,0-26 15,0 0-15,0 26 0,0-1 16,0 1-16,-26 0 16,26 50-1,-25 0-15,25 1 16,0-1-16,0 26 0,25 0 15,-25 0-15,26-1 0,-1 1 16,1-25-16,24 24 16,-24-24-16,-1-1 0,1-25 15,24 0-15</inkml:trace>
  <inkml:trace contextRef="#ctx0" brushRef="#br0" timeOffset="32562">3916 12700 0,'-26'0'31,"1"0"-15,25 25 15,0 1-16,0-1 1,25-25 0,-25 25-16,26-25 15,-1 0-15,-25-25 16,25 25-16,1-25 0,-1-1 16,1 1-1,-26-1-15,0 1 0,0 0 16,-26-26-16,26 25 0,-25 1 15,-1 0-15,1-1 16,0 26-16,-1 0 0,1 0 16,-1 26-16,26-1 15,-25 0-15,25 26 0,0 0 16,25 25-16,1-25 0,-1 25 16,26-25-16,0 0 15,0-26-15</inkml:trace>
  <inkml:trace contextRef="#ctx0" brushRef="#br0" timeOffset="33126">715 14960 0,'0'-25'0,"0"0"16,0-1-16,0 1 15,26 25 17,-1 25-32,0 1 15,1-1-15,-1 26 0,26 0 16,0-1-16,0 1 0,-1 0 15,-24 0-15,25-26 16,-26 1-16,0-26 0,1 0 16,-1 0-16</inkml:trace>
  <inkml:trace contextRef="#ctx0" brushRef="#br0" timeOffset="33307">1249 15037 0,'-26'-51'0,"26"-25"16,-25 25-16,-1-25 15,1 25-15,0 0 0,25 26 16,-26-1-16,26 1 15,26 50 1,-26 1-16,25 24 0,-25 1 16,25 0-16,1 25 15,-1 0-15,1-25 0,-26 25 16,25-25-16,-25 0 0,25 0 16,-25-26-16,26 1 15</inkml:trace>
  <inkml:trace contextRef="#ctx0" brushRef="#br0" timeOffset="33494">1401 15011 0,'0'-51'16,"25"1"-16,-25-1 16,0 25-16,0 1 0,26 25 15,-1 0 1,-25 25 0,26 1-16,-1-1 0,-25 1 15,25 24-15,1-24 0,-1 25 16,1-26-16,-26 26 15,25-26-15,-25 26 0,25-26 16</inkml:trace>
  <inkml:trace contextRef="#ctx0" brushRef="#br0" timeOffset="33642">1706 14732 0,'0'-51'0,"0"26"16,0-1-16,-26 1 0,26-1 15,0 1-15,-25 25 0,25 25 47</inkml:trace>
  <inkml:trace contextRef="#ctx0" brushRef="#br0" timeOffset="34500">1858 14706 0,'0'26'0,"26"-26"31,-26 25-15,25-25-16,0 0 16,1 26-16,-1-26 15,1 0-15,-1 0 16,0-26-16,1 26 15,-26-25-15,25 25 16,-25-26-16,0 1 0,0 0 16,0-1-16,0 1 15,-25-1-15,-1 26 0,26-25 16,-25 25-16,0 0 0,-1 0 16,1 0-1,25 25-15,-26 1 0,26 25 16,0-26-16,0 26 15,26-26-15,-26 26 0,25-26 16,1 1-16,-1-1 0,26 1 16,-26-26-16,1 0 15,24 0-15,-24 0 0,-1-26 16,1 1-16,-1 25 16,0-51-16,-25 26 0,0-1 15,0-25-15,0 26 0,0-26 16,-25 26-16,25-1 15,0 1-15,-25 0 0,25 50 32,25-25-17,-25 25-15,25 1 0,1 25 16,-1-26-16,1 0 16,-26 1-16,25-1 0,0-25 15,-25 26-15,26-26 16,-1 0-16,-25-26 15,0 1-15,0-1 16,0 1-16,0 0 16,0-26-16,0 25 0,0 1 15,0 0-15,0-1 16,26 52 0,-1-1-1,0 0-15,1 1 16,-1-1-16,1 1 0,-1-1 15,0 0-15,1-25 0,-1 0 16,1 0-16,-1 0 16,-25-25-16,25 0 15,-25-1-15,0 1 16,0-26-16,0 26 0,0-26 16,0 25-16,-25-24 0,25 24 15,-25 1-15,25-1 16,-26 26-16,26 26 31,0-1-31,0 1 16</inkml:trace>
  <inkml:trace contextRef="#ctx0" brushRef="#br0" timeOffset="34812">3103 14173 0,'0'-25'16,"25"-1"-16,-25 1 16,0-1-16,0 1 15,-25 0-15,-1 25 16,1 25-16,0-25 16,25 25-16,-26 1 15,1 25-15,25-26 0,0 0 16,0 1-16,0-1 0,25 26 15,1-51-15,24 25 16,1 1-16,0-1 0,-26-25 16,26 26-16,0-26 15,-26 0-15,1 25 0,-1-25 16,-25 25 0,-25-25-1,-1 0-15</inkml:trace>
  <inkml:trace contextRef="#ctx0" brushRef="#br0" timeOffset="34963">3154 14224 0,'-26'-51'0,"26"26"16,0-26-16,0 25 15,0 52 1,0-1-16,0 26 16,0 0-16,0 25 0,-25 0 15,25 0-15,-26 1 0,26 24 16,0-50-16,-25 25 15</inkml:trace>
  <inkml:trace contextRef="#ctx0" brushRef="#br0" timeOffset="36027">15066 14859 0,'-25'0'32,"25"25"-32,0 1 0,0 24 15,0 1-15,0 25 16,25 1-16,-25 24 0,26 26 16,-26-25-16,0 25 15,0-26-15,25 1 0,-25-26 16,0 26-16,25-26 0,-25 0 15,0 0-15,26-25 16,-26 0-16,0 0 0,0 0 16,0-26-16,0 0 15,-26 1-15</inkml:trace>
  <inkml:trace contextRef="#ctx0" brushRef="#br0" timeOffset="36380">14990 14859 0,'-25'-26'16,"-1"26"-16,1 0 15,-1 26-15,1-1 0,-26 26 16,26 0-16,-26 25 15,26-25-15,-26 25 0,25-25 16,1 0-16,0-1 16,25 1-16,-26-25 0,52-26 31,-1-26-31,0-25 0,26 1 16,-25-1-16,24-25 0,1-1 15,0 1-15,0 25 16,0-25-16,-1 25 0,-24 26 15,25 25-15,-26 0 0,0 25 16,26 1-16,-25 25 16,-1-1-16,0 1 0</inkml:trace>
  <inkml:trace contextRef="#ctx0" brushRef="#br0" timeOffset="37832">12958 13030 0,'0'-51'0,"-25"26"15,25-1-15,0 52 31,0-1-31,0 1 16,0 24-16,0 27 0,25-1 16,-25 25-16,25 1 15,1 0-15,-26 25 0,25 0 16,-25 0-16,26-26 16,-26 1-16,0-1 0,0 1 15,-26-26-15,26-25 0,0 0 16,0-26-16,-25 1 15,25-1-15,25-25 16,1-25 0,-1 25-16,26-26 0,-26 26 15,26-25-15,25-1 0,0 26 16,1-25-16,24 25 16,26 0-16,0 0 0,51 0 15,0 0-15,0 0 0,50 0 16,-25 0-16,26 0 15,0 25-15,-1-25 0,-25 0 16,1 26-16,-27-26 16,1 0-16,-25 25 0,-26-25 15,-26 0-15,1 0 0,-26 0 16,0 0-16,-25 0 16,-26 0-16,1 0 0,-1 0 15,1 0-15,-52 0 31,1 0-15,25-25 47,0-1-63,0 1 0,0 0 0,0-1 15,0-25-15,0 1 16,0-27-16,0 1 0,0 0 15,0-26-15,0 1 0,0-26 16,0 25-16,0-25 16,0 0-16,0-76 15,0 101-15,-26 26 16,26 0-16,0 25 0,-25 26 16,25-1-16,0 1 15,-25 25 1,25 25-1,25 1 1,-50-26 31,-1 0-31,-25 0-1,1 0-15,-1 0 0,-51 0 16,1 0-16,-1 0 15,-50 0-15,-1 25 0,-25-25 16,1 0-16,-27 26 0,1-26 16,-25 0-16,-1 0 15,26 0-15,-26 0 0,26 0 16,25 0-16,0 0 16,26 0-16,25 0 0,25 0 15,26 0-15,25 0 0,1 0 16,24 0-16,1 0 31,-1 25 0,1-25-15,0 25 0,-1-25-16,1 26 0,-1-26 15,1 0 1,25 25-16,-25-25 0,-1 0 15,1 0 1,-1 0 0,1 0-1,0 0-15,-1-25 16,1 25 0,25-26 15</inkml:trace>
  <inkml:trace contextRef="#ctx0" brushRef="#br0" timeOffset="41134">23728 12979 0,'-26'-25'0,"26"-1"15,0 52 32,0-1-47,0 1 16,0-1-16,0 26 0,0 0 15,-25 25-15,-1 0 16,26 26-16,-25-26 0,0 25 16,-1 1-16,1-26 15,-1 0-15,1 1 0,25-1 16,-25 0-16,25-25 0,0-26 15,0 26-15,0-26 16,0 1-16,25-26 47,-25-26-31,25 26-16,26 0 15,-25 0-15,50 0 0,0 0 16,26 0-16,-1 0 15,52 0-15,24-25 0,1 25 16,25 0-16,26 0 0,50 0 16,26 0-16,25 0 15,51 25-15,0-25 0,26 26 16,-1-26-16,26 25 16,-51 1-16,0 24 0,-51-24 15,-50-1-15,-52 1 0,-50-1 16,-26-25-16,-75 25 15,-27-25-15,-24 0 0,-52 0 16,-24-25-16,-1 25 16,25 0-16,-24-25 15,24 25-15,1-26 0,-1 26 16,26-25-16,0-1 16,0 1-1,0 0 1,0-1-16,26 1 15,-26-26-15,0 26 16,0-1-16,25-25 16,-25 1-16,0-1 0,26-25 15,-26-1-15,25-24 0,-25 25 16,25-26-16,1 0 16,-1 26-16,1-25 0,-26 24 15,0 1-15,0 0 16,0 25-16,0 26 0,0-26 15,-26 26-15,26-1 0,-25 1 16,-1-1-16,26 1 16,-25 25-16,0-25 0,-1-1 15,1 1 1,-1 25-16,26-26 0,-25 26 16,0-25-16,-1 25 0,1-25 15,-26 25-15,0 0 16,0 0-16,-25 0 0,-25 0 15,-26 0-15,-26 0 16,-50 0-16,25 0 0,-50 0 16,-26 0-16,-26 0 15,-25 0-15,1-26 0,-27 26 16,1 0-16,0 0 0,0 0 16,0 0-16,25 0 15,25 26-15,26-26 0,26 0 16,25 0-16,25 25 0,25-25 15,26 0-15,51 25 16,0-25-16,0 0 0,50 0 16,-24 26-16,24-26 0,1 0 15,-1 0 1,1 0-16,0 0 0,-1 25 16,1-25-1,-1 0-15,1 0 0,0 0 16,-1 0 46,1 0-30,-1 0-1,26 26-16,0-1 1,-25-25-16,25 25 16,-25-25-16,25 26 0,-26-1 15</inkml:trace>
  <inkml:trace contextRef="#ctx0" brushRef="#br0" timeOffset="43846">13364 13690 0,'0'-25'16,"26"25"-16,-26 25 31,0 1-15,0-1-16,25 1 15,-25 24-15,0 1 0,0 25 16,26-25-16,-26 0 0,0 0 16,25 0-16,-25-1 15,0-24-15,0-1 0,0 1 16,0-52 0,-25 1-1,25-1-15,-26-24 16,26-1-16,-25 0 0,25 0 15,-26-25-15,26 0 0,-25 0 16,25-1-16,0 1 16,25 25-16,-25-25 0,26 25 15,-1 1-15,26 24 0,-26 1 16,26-1-16,-25 26 16,-1 0-16,0 26 0,1-1 15,-1 1-15,-25 24 16,0-24-16,-25 25 0,-1-1 15,1-24-15,0 25 0,-26-26 16,25 26-16,1-26 16,0 1-16,-1-1 0,1-25 15,25 25 1,25-25-16,1 0 16,-1 0-16,26 0 15,-26 0-15,26 0 16,0 26-16,0-26 0,-1 25 15,1 1-15,-25-1 0,-1 0 16,0 1-16,-25-1 16,-25 1-16,0-1 0,-26 0 15,0 1-15,0-1 16,0 1-16,1-26 0,-1 0 16,0 25-16,26-25 15,-1 0-15,26-25 0,0-1 16,26 26-16,-1-25 15,0-1-15</inkml:trace>
  <inkml:trace contextRef="#ctx0" brushRef="#br0" timeOffset="45067">13949 13843 0,'0'-26'16,"0"1"-16,-26 0 0,26-1 16,0 1-16,0-1 0,0 1 15,0 50 16,0 1-31,0-1 0,26 1 16,-26 24-16,0 1 16,25-25-16,-25 24 0,25 1 15,-25-25-15,26-1 16,-26 26-16,25-51 0,-25 25 16,26 1-16,-1-26 0,0 0 15,1-26 1,-1 1-16,1-1 0,-1 1 15,-25 0-15,25-1 16,-25 1-16,0-26 0,0 26 16,0-1-16,0 1 0,0-1 15,0 1-15,0 0 16,0 50 31,0-50 281,-25 25-312,25-26-1,-25 1 1,25-1 15,-26 26 0,26-25 1</inkml:trace>
  <inkml:trace contextRef="#ctx0" brushRef="#br0" timeOffset="45472">14609 13563 0,'0'-25'16,"0"0"-1,0-1 1,-25 26-1,-1 0 17,26 26-1,0-1-15,-25-25 15,-1 0 109</inkml:trace>
  <inkml:trace contextRef="#ctx0" brushRef="#br0" timeOffset="46013">14431 13589 0,'26'-26'15,"-26"1"16,0 50 48,0 1-79,25-26 15,-25 25-15,0 26 0,25-26 16,1 26-16,-26 0 15,0 0-15,25 0 0,-25-1 16,26 1-16,-26 0 16,25-26-16,-25 26 0,0-25 15,0-1-15,0 0 16,0-50 15,-25 0-31,25-1 16,-26 1-16,1-26 0,25 26 15,-26-52-15,1 27 0,0-27 16,25 1-16,-26 0 16,26-26-16,0 26 0,0 0 15,26 25-15,24 0 16,-24 1-16,25 24 0,-1 1 16,-24 25-16,25 25 15,-1 1-15,-24-1 0,-26 26 16,0 0-16,0-1 0,-26 1 15,1 0-15,0 0 0,-26 0 16,25-26-16,-24 26 16,24-26-16,1-25 0,-1 26 15</inkml:trace>
  <inkml:trace contextRef="#ctx0" brushRef="#br0" timeOffset="46464">14939 13614 0,'26'0'16,"-1"-25"-16,0 25 0,1-26 16,-1 1-16,1 0 0,-1-1 15,-25 1-15,25-1 16,-25-24-16,0 24 0,0 1 16,-25-1-16,0 26 15,-1 0-15,-25 0 0,1 0 16,24 26-16,-25-1 15,26 26-15,0 0 0,-1-26 16,1 26-16,25 0 0,0 0 16,25-26-16,1 0 15,-1 1-15,0-1 0,26-25 16,-25 0-16,-1 0 0,0 0 16,26-25-16,-51-1 15,26 1-15,-1 0 0,-25-1 16,25-25-16,-25 26 15,0-26-15,0 26 0,0-1 16,26 1-16,-26 0 0,0-1 16,25 26-16,1 26 15,-26-1-15,25 0 0,0 1 16,-25 25-16,26-1 16,-1 27-16,1-27 0,-26-24 15,25 25-15,26-26 0,-26 0 16,1-25-16,-1 0 15</inkml:trace>
  <inkml:trace contextRef="#ctx0" brushRef="#br0" timeOffset="47447">25125 13208 0,'25'0'15,"0"-26"-15,-25 1 16,26 25-16,-26-25 16,0-1-16,0 1 0,0-1 15,0 1-15,0 0 0,-26-1 16,1 1-16,-26-1 15,26 26-15,-26 0 0,0 0 16,-25 0-16,25 26 16,0-1-16,1 1 0,-1-1 15,25 26-15,26-26 0,0 26 16,26 0-16,25 0 16,-1-1-16,1 1 0,25 0 15,1 0-15,-27 0 16,27-1-16,-52 1 0,26-25 15,-51-1-15,0 26 16,-26-26-16,-24 1 0,-1-26 16,-25 25-16,25 0 0,-25-25 15,-1 26-15,1-26 16,25 0-16,26 0 0,0-26 16,25 1-16,25 25 15,0-25-15,26-1 16</inkml:trace>
  <inkml:trace contextRef="#ctx0" brushRef="#br0" timeOffset="48027">25531 13386 0,'76'-51'0,"-25"25"0,0 1 16,-26 0-16,1-1 0,-52 1 16,1 25-1,-1 0-15,-24 25 0,-1 1 16,-25-1-16,25 0 0,0 26 15,26-25-15,-26 24 16,25-24-16,1 25 0,25-26 16,0 26-16,0-26 15,25 1-15,1-1 0,-1 0 16,1-25-16,24 0 0,-24 0 16,25 0-16,-1-25 15,1 25-15,-25-25 0,24-1 16,-24 1-16,25-1 15,-26-24-15,-25 24 0,25-25 16,-25 26-16,0 0 0,0-1 16,0 1-16,-25 50 15,25 1 1,0 24-16,-25-24 16,25 25-16,0-1 0,0 1 15,25-25-15,-25 24 0,25-24 16,1-26-16,-1 0 15,26 0-15,0 0 0,-26 0 16,26-26-16,-26-24 0,26 24 16,-25-25-16,-1 1 15,0-27-15,1 27 0,-26-1 16,0-25-16,0 25 16,0 0-16,-26 0 0,26 26 15,0-1-15,-25 26 16,25 26-16,0-1 15,-25 26-15,25-26 0,0 52 16,0-27-16,0 27 16,0-27-16,0 27 0,0-27 15,25 27-15,-25-52 0,25 26 16</inkml:trace>
  <inkml:trace contextRef="#ctx0" brushRef="#br0" timeOffset="48772">26445 13513 0,'26'-26'0,"-52"26"31,26 26-15,26-1 0,-1-25-1,26 0-15,-26 0 16,26 0-16,0 0 0,25-25 15,-25 25-15,0-26 16,0 1-16,-26 25 0,0-26 16,-25 1-16,0-26 0,0 26 15,-50-1-15,24 1 16,-25 0-16,1 25 0,-1 0 16,0 0-16,0 0 15,0 25-15,1 0 0,24 1 16,1 25-16,-1-26 0,1 26 15,25-26-15,0 26 16,25-26-16,1 1 0,-1-1 16,26-25-16,-26 0 15,26 0-15,0 0 0,25 0 16,-25-25-16,0 25 0,0-26 16,-1-24-16,1 24 15,0 1-15,0-1 0,-26-24 16,26 24-16,-26-25 0,1 26 15,-1 0-15,1-1 16,-1 26-16,-50 26 31,-1 24-31,26-24 0,-25 25 16,25-1-16,0 1 16,0 0-16,25 0 0,1-26 15,-1 26-15,0-26 0,1 1 16,-1-1-16,1 1 15,-52-52 1,1 26-16,-1-25 16,-24-1-16,24 1 15,-25 0-15,26-26 0,25 25 16,-25 1-16,25 0 16,25-1-16,-25 1 0,51-1 15,-26 1-15,26 0 0,0-1 16,0 1-16,-1 25 15,1-26-15,-25 1 0,24 0 16,-24 25-16,-1-26 16,-50 26-1,-1 0-15</inkml:trace>
  <inkml:trace contextRef="#ctx0" brushRef="#br0" timeOffset="49445">23880 13208 0,'0'-26'0,"0"1"15,0 0-15,0-1 16,25 52 15,-25 24-15,26 1-16,-1 0 15,-25 0-15,26 25 0,-26-25 16,25 76 0,-25-76-16,0-1 0,0 1 15,0-25-15,-25-1 0</inkml:trace>
  <inkml:trace contextRef="#ctx0" brushRef="#br0" timeOffset="49606">23651 13792 0,'-25'-25'0,"0"25"15,-1 0-15,1 0 0,50 0 32,1 0-32,24-26 0,1 26 15,25 0-15,1 0 16,-1 0-16,0-25 0,0 25 15,-25-26-15,0 1 16,0 25-16</inkml:trace>
  <inkml:trace contextRef="#ctx0" brushRef="#br0" timeOffset="49756">23753 13309 0,'-25'-50'0,"-1"24"0,26 1 16,26-26-16,-1 51 0,0-25 15,26-1-15,0 26 16,0-25-16,0 25 0,25 0 16,-25 0-16,-1 25 0</inkml:trace>
  <inkml:trace contextRef="#ctx0" brushRef="#br0" timeOffset="49933">24413 13640 0,'-25'50'0,"25"-24"16,-25-26-16,25 25 15,25-25-15,0 0 16,26 0-16,0 0 16,0 0-16,0 0 0,25-25 15</inkml:trace>
  <inkml:trace contextRef="#ctx0" brushRef="#br0" timeOffset="51003">12882 13767 0,'25'-26'16,"-25"1"0,0-1-16,-25 26 15,25 26 17,0-1-32,0 26 0,0-26 15,25 26-15,-25 0 16,26 25-16,-26-25 0,25 0 15,-25 0-15,25-1 0,-25-24 16,0 25-16,0-26 16,0 0-16</inkml:trace>
  <inkml:trace contextRef="#ctx0" brushRef="#br0" timeOffset="51172">12806 14325 0,'-26'-25'0,"1"25"0,-1 0 15,1 0-15,0 0 16,-1 0-16,52 0 15,-1 0-15,0 0 16,26 0-16,0-25 16,0 25-16,25-26 0,-25 26 15,25-25-15,-25 25 16,0-26-16,-26 1 0,-25 0 16</inkml:trace>
  <inkml:trace contextRef="#ctx0" brushRef="#br0" timeOffset="51328">12806 14071 0,'-51'-25'16,"0"0"-16,26-1 0,-1 1 16,26-26-16,0 26 0,0-26 15,26 0-15,24 26 16,-24-26-16,25 25 0,-26 1 16,26 0-16,0-1 0,-1 1 15,-24 25-15,25 0 16,-26 0-16</inkml:trace>
  <inkml:trace contextRef="#ctx0" brushRef="#br0" timeOffset="51502">13212 14224 0,'0'25'16,"25"-25"-16,1 0 15,-1 0-15,26-25 0,0 25 16,0-26-16,-1 1 0,1 0 16,0-1-16</inkml:trace>
  <inkml:trace contextRef="#ctx0" brushRef="#br0" timeOffset="52767">4805 14173 0,'0'-25'0,"0"-1"15,-26 1-15,26-1 16,0 52 15,0-1-15,0 26-16,0-26 0,26 26 15,-26 0-15,0 0 0,25 25 16,0-25-16,-25 0 16,26-1-16,-26-24 0,25-1 15,1 1-15,-26-1 16,0 0-16,25-25 0,-25 26 15,-25-52 17,-1 26-17,26-25-15,-25 25 16,-1-25-16,52 25 47,-1 0-47,1 0 15,24-26 1,-24 26-16,-1 0 0,1 0 16,-1 0-16,0-25 15</inkml:trace>
  <inkml:trace contextRef="#ctx0" brushRef="#br0" timeOffset="52924">4652 14605 0,'-25'-26'0,"25"1"16,-26 0-16,26-1 15,0 1-15,26-26 0,-26 26 16,25-26-16,26 25 0,-26 1 16,1 0-16</inkml:trace>
  <inkml:trace contextRef="#ctx0" brushRef="#br0" timeOffset="53496">5516 14732 0,'-26'0'16,"26"25"-16,26-25 31,-1-25-31,26 25 15,0 0-15,25-26 16,0 26-16,0-25 0,1 0 16</inkml:trace>
  <inkml:trace contextRef="#ctx0" brushRef="#br0" timeOffset="54808">3966 14427 0,'26'0'78,"-26"-25"-62,25 25-1,1 0-15,-1-26 16,0 26-16,1 0 0,25 0 16,-26-25-16,0 25 15,26 0-15,-25 0 0,-1 0 16,0 0 0,-25 25-16,0 1 31,0-1-31,-25-25 15,0 25-15,-1 26 0,26-25 16,-25-1-16,-1 0 16,26 26-16,-25-25 0,25-1 15,-25 0-15,25 1 0,0 25 16,0-26-16,0 0 16,25 1-16,-25-1 0,25-25 15,-25 26-15,0-1 0,26 0 16,-1 1-1,1-26-15,-1 0 16,0 0 0,1-26-16,-1 26 0,1-25 15,-1 25-15,0-25 16,1 25-16,-1-26 0,1 26 16,-26-25-16</inkml:trace>
  <inkml:trace contextRef="#ctx0" brushRef="#br0" timeOffset="55097">4170 14833 0,'-26'0'0,"1"0"16,-1 0-16,52 0 31,-26-25-31,25 25 15,26-25-15,-26 25 16,1-26-16,25 1 0,-26 25 16,26-26-16,-26 26 0,1-25 15,-1 25-15,0 0 16,1-25-16,-1 25 0,1 0 16,-52 0 30</inkml:trace>
  <inkml:trace contextRef="#ctx0" brushRef="#br0" timeOffset="56075">12196 13894 0,'-25'0'0,"-1"0"0,1-26 16,-1 26 0,26-25-16,-25 25 15,0 0-15,25-26 0,-26 26 16,52 0-1,-1-25 1,0 25-16,26 0 0,0-25 16,0 25-16,25 0 15,-25-26-15,0 26 0,-1 0 16,-24 0-16,-1 0 0,-25 26 16,0-1-1,-25-25-15,-1 25 0,1 1 16,0 25-16,-1-26 0,1 26 15,-1-26-15,1 26 16,0-26-16,-1 26 0,26-25 16,-25-1-16,25 26 15,0-26-15,0 1 0,0-1 16,25 0 0,1-25-16,-1 0 0,0 0 15,26 0-15,-25 0 0,24-25 16</inkml:trace>
  <inkml:trace contextRef="#ctx0" brushRef="#br0" timeOffset="56248">12348 14097 0,'-50'0'0,"-1"0"16,25 0-16,1 0 16,0 0-16,-1 0 0,52 0 15,-1 0-15,0 0 16,26 0-16,0-26 15,25 26-15,0-25 0,1 25 16,-1 0-16,0-25 16,-25 25-16</inkml:trace>
  <inkml:trace contextRef="#ctx0" brushRef="#br0" timeOffset="57291">23016 13208 0,'-25'-26'0,"0"26"0,-1 0 16,-25-25 0,26 25-16,0-25 15,50-1 1,0 26-1,1 0-15,-1 0 0,26 0 16,0 0-16,0 0 16,25 0-16,-25 26 0,-1-26 15,1 25-15,-25 0 0,-1 1 16,-25 25-16,0-26 16,-25 26-16,-1 0 0,1-1 15,-26 1-15,26 0 0,-26-26 16,25 26-16,1 0 15,25-26-15,0 26 0,0-25 16,0-1-16,25 26 16,26-26-16,0-25 0,0 26 15,0-1-15,25-25 0,-25 0 16,-1-25-16,1 25 16</inkml:trace>
  <inkml:trace contextRef="#ctx0" brushRef="#br0" timeOffset="57440">23016 13614 0,'-50'0'0,"-1"-25"16,25 25-16,77 0 15,0 0 1,25 0-16,26 0 0,-1 0 16,1 0-16,0 0 0,-1 0 15,-25 0-15</inkml:trace>
  <inkml:trace contextRef="#ctx0" brushRef="#br0" timeOffset="58810">23245 16205 0,'25'-25'0,"-25"-1"31,26 1 1,-1-1-17,-25 1-15,26 25 16,-1-25-16,-25-1 15,25 1-15,1-1 0,-26 1 16,25 0-16,1-26 0,24 0 16,-24 0-16,50 0 15,-25 1-15,0-27 0,25 1 16,25 25-16,-24-25 16,-1 25-16,25-25 0,-24 25 15,24 26-15,1-26 0,-1 26 16,1-1-16,0 26 15,25-25-15,-26 25 0,26 0 16,0 0-16,0 25 16,0-25-16,0 26 0,26-1 15,-26-25-15,0 26 0,25-1 16,-25 0-16,-25 1 16,25-1-16,-26 26 0,1-26 15,-1 26-15,-24-25 16,-1 24-16,0-24 0,-25 25 15,0-1-15,-1 1 0,1 0 16,0-26-16,0 26 16,-26 0-16,1 0 0,24 0 15,-24-26-15,25 26 16,-26 0-16,0-26 0,26 26 16,-25-26-16,24 1 0,-24-1 15,-1 0-15,1 1 16,-26-1-16,25-25 0,-25 26 15,25-26-15,-25 25 16,0 0 0,26-25-16,-26 26 15,-26-26 32,1-26-47</inkml:trace>
  <inkml:trace contextRef="#ctx0" brushRef="#br0" timeOffset="59560">25963 14224 0,'-26'0'32,"26"25"61,0 1-77,0-1 0,0 0-16,0 1 0,0 25 15,0-1-15,-25 27 16,25-27-16,-25 1 0,25 25 16,-26-25-16,26 0 0,-25 0 15,25-26-15,0 26 16,0-26-16,0 26 0,-26-25 15,26-1-15,0 0 16,0 1-16,0-1 16,26 1-16,-26-52 62,0 1-62</inkml:trace>
  <inkml:trace contextRef="#ctx0" brushRef="#br0" timeOffset="59994">26039 14275 0,'-25'0'16,"-1"-26"-16,1 26 15,-1 0-15,1 0 16,25 26-16,-25-26 16,-1 0-16,1 0 15,25 25-15,-26-25 0,1 0 16,0 25-16,-1-25 16,1 26-16,-1-26 15,1 25-15,50-25 47,1-25-31,-1 25-16,1-26 0,-1 26 15,26-25-15,-26 0 0,26 25 16,-26-26-16,26 1 16,-25 25-16,-1 0 0,0 0 15,1 0 1,-1 25-16,-25 1 15,26-1-15,-26 26 0,25-26 16,-25 26-16,25 0 16</inkml:trace>
  <inkml:trace contextRef="#ctx0" brushRef="#br0" timeOffset="63661">8691 13208 0,'0'-26'15,"-26"26"79,26-25-78,0 0-16,0-1 15,0 1-15,0-1 16,0-24-16,0 24 0,0-25 15,0 1-15,0-1 0,26 0 16,-26-25-16,25 25 16,-25 0-16,26-25 0,-26 25 15,0-25-15,25 25 16,0 26-16,-25-26 0,26 26 16,-26-26-16,25 25 15,1 26-15,-1-25 0,-25 0 16,25 25-16,1-26 0,-1 26 15,1-25-15,-1 25 16,0-26-16,1 26 16,-1 0-16,1 0 15,-1 0-15,0 0 0,1 0 16,-1 0-16,26 0 0,0 0 16,0 0-16,25 0 15,0 0-15,0 0 0,26-25 16,25 25-16,-26-25 0,26 25 15,0 0-15,26-26 16,-26 26-16,0 0 0,0-25 16,0 25-16,25 0 15,-25 0-15,26 0 0,-1 0 16,0 0-16,1-26 0,25 26 16,-26 0-16,0 0 15,1 0-15,-1 0 0,-25 0 16,-25 0-16,25 0 15,-51-25-15,26 25 0,-1 0 16,-25 0-16,26 0 0,0 0 16,-1 0-16,1 0 15,-1-25-15,1 25 0,25 0 16,-25 0-16,-1 0 16,1-26-16,-26 26 0,0 0 15,0 0-15,-25 0 0,0 0 16,0 0-16,-26 0 15,1 0-15,-1 0 16,0 0-16,1-25 16,-1 25-16,1 0 15,-1 0-15,0 0 16,1 0-16,-1 0 16,-25-26 30,-25 26-46,25-25 16,-26 0-16,26-1 0,0 1 16,0-1-16,-25-24 0,25 24 15,0-25-15,0 26 16,25-26-16,-25 0 0,0 26 16,26-26-16,-26 0 0,0 1 15,0-1-15,25 0 16,-25 26-16,0-26 0,0 25 15,0 1-15,0 0 16,0-1 0,0 1 46,0-1-15,-25 26-47,-1 26 47</inkml:trace>
  <inkml:trace contextRef="#ctx0" brushRef="#br0" timeOffset="64094">14533 11074 0,'-26'0'0,"1"-25"15,25-1 1,0 1 0,25 25-1,1 0-15,-1-25 0,1-1 16,24 26-16,1-25 16,0-1-16,0 1 0,0 0 15,-1-26-15,1 25 0,-25 1 16,-1-26-16,0 26 15,1-1-15,-1 1 0,-25 0 16,0 50 0,0 0-16,0 1 15,0-1-15,0 26 0,0 0 16,26 25-16,-1-25 16,0 25-16,1-25 0,-1 0 15,1 25-15,-1-25 16,0-1-16,-25 1 0,0-25 15,0-1-15</inkml:trace>
  <inkml:trace contextRef="#ctx0" brushRef="#br0" timeOffset="64873">16006 10820 0,'0'-25'0,"0"-1"16,0 1-16,0 0 0,0-1 15,25 52 17,-25-1-17,0 0-15,0 1 16,0 25-16,26-1 0,-26 27 15,25-1-15,-25 0 0,0 26 16,26-26-16,-26 25 16,0 1-16,25 25 0,-25-25 15,0-1-15,0 1 0,25-1 16,-25-24-16,0-1 16,0 0-16,0 0 0,0-25 15,26 0-15,-26 0 16,0-1-16,0 1 0,0-25 15,0-1-15,0 0 0,-26-50 32</inkml:trace>
  <inkml:trace contextRef="#ctx0" brushRef="#br0" timeOffset="65313">15981 10744 0,'-26'0'15,"1"25"-15,25 1 16,-26-1-16,26 1 0,-25-1 15,0 0-15,-1 26 16,1-25-16,-1-1 0,1 0 16,0 1-16,-1-1 15,26 1-15,-25-1 0,50-50 47,1-1-47,-1 1 16,0-1-16,1-24 15,-1 24-15,1-25 0,-1 26 16,26-26-16,-26 26 0,1 25 16,-1-26-16,26 26 15,-26 26-15,1-26 0,-1 25 16,26 26-16,-26-26 0,1 26 16,24 0-16,-24 0 15,-1 0-15</inkml:trace>
  <inkml:trace contextRef="#ctx0" brushRef="#br0" timeOffset="65991">17022 10693 0,'25'-25'0,"1"25"16,-26-26-1,25 26 1,-25 26-16,-25-26 16,-1 25-16,1 26 0,0-26 15,-1 1-15,1 25 16,-26-26-16,26 0 0,-1 1 16,1-1-16,-1 1 15,26-52 16,0 1-31,26 25 0,-1-26 16,-25-24-16,26 24 0,-1 1 16,0-1-16,1-24 15,-1 24-15,1 1 0,-1-1 16,0 26-16,1 0 0,-1 26 16,1-1-16,-1 26 15,0-26-15,1 26 0,-1 0 16,-25 0-16,26 0 0,-1-1 15,-25-24-15,0-1 16,0 1-16,0-1 0</inkml:trace>
  <inkml:trace contextRef="#ctx0" brushRef="#br0" timeOffset="66937">17047 10769 0,'-25'-50'15,"25"24"-15,-25 1 0,25-1 16,0 1-16,25 50 16,0 1-1,-25 25-15,26-26 16,-1 26-16,1 0 16,-26-1-16,25 27 0,0-27 15,-25 27-15,26-1 0,-26-25 16,0 25-16,0 0 15,0 0-15,0 0 0,-26-25 16,26 25-16,0 1 16,0-27-16,0 1 0,0 0 15,-25 0-15,25-26 0,0 1 16,0-1-16,0 0 16,25 1-16,1-26 31,-26-26-31,25 26 0,-25-25 15,26 25-15,-26-25 0,25 25 16,0 0-16,1-26 16,-1 26-16,1-25 0,-1 25 15,26-26-15,25 1 16,0 25-16,0-25 0,26 25 16,0-26-16,25 26 0,-26 0 15,52-25-15,-26 25 16,25 0-16,-25 0 0,25-26 15,26 26-15,-25 0 16,24 0-16,27 0 0,-1-25 16,0 25-16,0 0 0,26 0 15,-1 0-15,-24 0 16,24 0-16,-25 0 0,1 0 16,24 0-16,-50 0 15,25 0-15,-25 25 0,0-25 16,0 0-16,-1 26 0,-24-26 15,-1 25-15,-25-25 16,0 0-16,0 0 0,0 0 16,-25 26-16,-1-26 15,-24 0-15,24 0 0,1 0 16,-26 0-16,0 25 0,0-25 16,1 0-16,-27 25 15,27-25-15,-27 26 0,1-26 16,0 0-16,-26 0 15,1 25-15,-1-25 0,1 0 16,-1 0 15,0 0-15,1 0 0,-1 26-1,1-26-15,-1 0 16,-25 25-1,0 0 1,0 1-16,0-1 16,0 1-16,0 24 15,0-24-15,0-1 0,0 26 16,0-26-16,0 26 16,0-25-16,0-1 0,0 0 15</inkml:trace>
  <inkml:trace contextRef="#ctx0" brushRef="#br0" timeOffset="69316">13339 8763 0,'0'-26'15,"0"52"1,0-1-16,0 26 16,0 25-16,0-25 0,0 51 15,25-1-15,-25 1 0,26-1 16,-26 26-16,25-25 16,-25 25-16,26 0 0,-26 0 15,25-25-15,-25-1 0,0 1 16,0-1-16,0 1 15,25-26-15,-25-25 0,0 25 16,26-25-16,-1 0 0,1-26 16,-26 1-16,25-1 15,0-25-15,1 25 0,-1-25 16,1 0-16,-1-25 16,0 25-16,1-25 0,25 25 15,-1-26-15,-24 1 0,25 25 16,25-26-16,-25 26 15,25 0-15,25-25 0,1 25 16,0 0-16,-1-25 16,26 25-16,26 0 0,-26-26 15,25 26-15,26 0 0,0-25 16,-1 25-16,1 0 16,25 0-16,26 0 0,-26 0 15,26 0-15,-26 0 16,26 25-16,-1-25 0,1 26 15,-26-26-15,0 25 0,0-25 16,1 25-16,-27 1 16,1-26-16,0 25 0,-26-25 15,1 26-15,25-26 16,-26 0-16,0 25 0,1-25 16,-1 0-16,-25 25 0,26-25 15,-26 0-15,-26 0 16,1 0-16,-1 0 0,-24 0 15,-1 0-15,-25 0 16,-1 0-16,1 0 0,-25 0 16,-1 0-16,-25-25 0,25 25 15,-25-25 1,-25 25 0,25-26-16,0 1 15,-25-1-15,25 1 16,0 0-16,0-1 0,0 1 15,0-1-15,25-24 16,-25-1-16,0 0 0,25 0 16,-25 0-16,0-25 15,0 0-15,26 0 0,-26 0 16,0-1-16,0 1 0,-26-25 16,1 24-16,25-24 15,-25-1-15,-1 26 0,26-26 16,-25 26-16,-1-25 15,26 24-15,-25 1 0,0 25 16,25-25-16,-26 25 0,1 1 16,-1 24-16,26-25 15,-25 26-15,25 0 0,-25-1 16,-1 1-16,26-1 0,-25 1 16,-1 0-16,1-1 15,25 1-15,-25-1 16,-1 1 15,1 25-31,-1 25 16,1-25-1,-26 26-15,26-1 0,-26 1 16,-25-26-16,0 25 16,-26 0-16,0 1 0,-50-1 15,25 1-15,-51-26 16,0 25-16,1-25 0,-52 25 15,0 1-15,-25-26 0,0 0 16,-25 25-16,0-25 16,-1 0-16,1 26 0,-1-26 15,1 0-15,0 0 0,-1 0 16,26 0-16,0 0 16,26 0-16,-1 0 0,26 0 15,25 0-15,0 0 16,0 0-16,26 0 0,25 0 15,-25 0-15,50 0 0,-25 0 16,25 0-16,1 0 16,25 0-16,-1 0 0,1 0 15,25 0-15,1 0 16,-1 0-16,25 0 0,1 0 16,0 0-16,-1 0 15,1 0-15,-1 0 16,1 0-16,0 0 0,-1 25 15,-25-25-15,1 25 16,-1-25-16,25 0 0,-24 26 16,-1-26-16,0 25 0,26-25 15,-1 0-15,1 0 16,25 26-16,25-26 31,1 0-31</inkml:trace>
  <inkml:trace contextRef="#ctx0" brushRef="#br0" timeOffset="69736">14939 9449 0,'0'-26'0,"0"1"16,-25-1-16,-1 1 15,1 0-15,0-1 16,-1 26-16,1 0 16,-1 0-16,-24 0 0,24 26 15,1-1-15,-26 0 0,26 26 16,-26 0-16,25 0 16,1 0-16,0 25 0,25-25 15,0 25-15,25 0 0,0-25 16,1 0-16,-1-1 15,26-24-15,0 25 0,0-26 16,-1-25-16</inkml:trace>
  <inkml:trace contextRef="#ctx0" brushRef="#br0" timeOffset="70650">15219 9753 0,'0'-25'16,"0"0"-16,-26-1 0,26 1 15,-25 25-15,25-26 0,-26 26 16,1 0-16,0 26 16,-1-1-1,26 26-15,0-26 16,0 26-16,26 0 0,-26 0 16,25-26-16,0 26 0,1-26 15,-1 1-15,26-1 16,-26 1-16,1-26 0,-1 0 15,26 0-15,-26-26 16,1 1-16,-1-1 0,1-24 16,-26 24-16,0-25 0,0 1 15,0-1-15,-26 0 16,1 26-16,-1-26 0,-24 25 16,24 1-16,1 25 0,-26 0 15,26 0-15,-1 0 16,1 25-1,25 1-15,0-1 0,25 1 16,1-1-16,-26 0 0,25 1 16,0-1-16,1-25 15,-1 0-15,1 0 16,-1 0-16,0-25 16,1 25-16,-1-26 15,1 1-15,-1 25 0,0-25 16,1-1-16,-1 26 15,1-25-15,-1 25 0,0 0 16,1 25-16,-1-25 0,-25 26 16,26 24-16,-1-24 15,-25-1-15,25 1 0,-25 24 16,0-24-16,0-1 16,0 1-16,0-52 46,0 1-46,0-1 16,26-24-16,-1 24 16,1-25-16,-1 26 0,0 0 15,1-1-15,-1 1 0,1-1 16,-1 26-16,0 0 16,1 26-16,-1-26 0,-25 25 15,26 1-15,-26-1 0,25 0 16,-25 1-16,0 25 15,0-26-15,0 0 16,25-25-16,-25 26 16,0-52-1,0 1-15,0 0 16,0-1-16,26 1 16,-26-1-16,0 1 15,25 0-15,1-1 0,-26 1 16,25 25-16,0 0 0,1 25 15,-1 1-15,-25-1 0,26 0 16,-26 26-16,25-25 16,-25 24-16,25-24 0,-25 25 15,0-26-15,26 0 16</inkml:trace>
  <inkml:trace contextRef="#ctx0" brushRef="#br0" timeOffset="71111">16489 9601 0,'0'-51'0,"-26"0"16,26 26-16,0 0 0,0-1 15,0 52 1,0-1-16,0 0 16,26 26-16,-1 25 15,-25-25-15,25 25 0,1 26 16,-1-26-16,1 178 15,-26-178 1,25-25-16,-25 0 0,0 0 16,0-26-16,0-50 31,0-1-31,-25-24 16,25-1-16,-26 0 15,26-25-15,-25 0 0,25-1 16,-26 1-16,26 0 15,0 0-15,26 25 0,-1 0 16,-25 0-16,51 26 0,-26 25 16,1 0-16,25 0 15,-26 25-15,0 1 0,1 25 16,-1-1-16,1-24 16,-26 25-16,0-1 0,0 1 15,-26 0-15,1-26 0,-1 1 16,1-1-16,0-25 15,-1 0-15,1 0 0,-1 0 16,1-25-16</inkml:trace>
  <inkml:trace contextRef="#ctx0" brushRef="#br0" timeOffset="71809">17098 9753 0,'26'0'15,"-26"-25"-15,25 25 0,0-25 16,-25-1 0,0 1-16,-25 25 15,0 0 1,-1 0-16,26 25 16,-25 1-16,-1-1 0,1 0 15,0 26-15,25-25 16,0 24-16,0 1 0,0 0 15,0-26-15,25 26 0,0-25 16,1-1-16,25 0 16,-26-25-16,26 0 0,-26 0 15,26 0-15,-26-25 0,1 0 16,-1-1-16,1-25 16,-26 26-16,0-26 0,0 26 15,-26-26-15,26 0 16,-51 26-16,26-1 0,0 1 15,-1 0-15,1-1 0,-1 26 16,26 26 0,0-1-16,26-25 15,-1 25-15,1 1 16,-1-26-16,26 0 0,0 25 16,-1-25-16,1 0 15,0-25-15,0 25 0,0-26 16,-1 1-16,-24 25 0,-1-25 15,1-1-15,-1 1 16,-25-1-16,0 1 0,0 0 16,-25-1-16,-1 26 15,1 0-15,-1 0 16,1 0-16,0 26 0,-1-1 16,26 0-16,-25 1 15,25-1-15,0 26 0,25-26 16,1 26-16,24-25 0,1 24 15,0-24-15,0 25 16,0-26-16,-1 26 0,1-26 16,-25 1-16,-26-1 15,-26-25-15,1 25 16,-1-25-16,1 0 0,-26 0 16,0 0-16,26-25 15</inkml:trace>
  <inkml:trace contextRef="#ctx0" brushRef="#br0" timeOffset="72016">17962 9601 0,'25'0'16,"-25"25"0,26 1-1,-1-1 1,0 1-16,1 24 15,-1-24-15,1 25 0,-1-26 16,0 26-16,-25 0 16,26-26-16,-26 26 0,25-26 15,-25 1-15</inkml:trace>
  <inkml:trace contextRef="#ctx0" brushRef="#br0" timeOffset="72177">18063 9449 0,'-25'-51'0,"0"0"0,-1 26 16,26-26-16,-25 51 0,25-26 15,-26 26-15,26 26 16,26-1 0,-1 1-16,-25-1 0</inkml:trace>
  <inkml:trace contextRef="#ctx0" brushRef="#br0" timeOffset="72401">18317 9499 0,'0'-25'16,"26"25"-16,-26-25 16,25 25-1,1 25 1,-26 0-16,25 1 0,0 25 15,1-1-15,-26 1 16,25 25-16,1 1 0,-1-27 16,-25 27-16,25-27 0,-25 1 15,0 0-15,0-26 16</inkml:trace>
  <inkml:trace contextRef="#ctx0" brushRef="#br0" timeOffset="72748">18394 9855 0,'0'-25'0,"-26"-1"0,1 26 16,50 0-1,1 0-15,-1 0 16,26 0-16,0 0 16,-1 0-16,27 0 0,-1 0 15,0 0-15,0 0 0,26-25 16,-26 25-16,-25-26 15,25 26-15,-25-25 0,-26 0 16,1-1-16,-1 26 16,-25-25-16,-25-1 0,-1 1 15,1 0-15,-26 25 0,0 0 16,0 0-16,-25 0 16,25 25-16,26 26 0,0-26 15,-1 51-15,26-25 16,26 0-16,24 0 0,1 25 15,25-25-15,1 0 0,-1-26 16,0 0-16,26 1 16,-26-26-16</inkml:trace>
  <inkml:trace contextRef="#ctx0" brushRef="#br0" timeOffset="73902">6684 9347 0,'0'-25'0,"0"-1"0,-25 1 16,-1 25-16,1-26 0,25 1 16,-25 25-16,25 25 15,0 1 1,0 25-16,25-1 16,-25 27-16,25-1 0,1 25 15,-1-24-15,1 50 0,24-26 16,-24 1-16,-1-26 15,1 26-15,-1-26 0,0-25 16,1-1-16,-26 1 16,25-25-16,-25-1 0,0 0 15,26-25-15,-26-25 0</inkml:trace>
  <inkml:trace contextRef="#ctx0" brushRef="#br0" timeOffset="74155">7065 9271 0,'0'-51'0,"26"26"15,-26-1-15,0 52 16,0-1 0,0 26-16,25 0 0,0 25 15,1 0-15,-1 26 16,1-1-16,24 1 0,-24-1 15,-1 1-15,1 0 0,-1-1 16,0-25-16,1 1 16,-26-27-16,25 1 0,-25-25 15,0-1-15</inkml:trace>
  <inkml:trace contextRef="#ctx0" brushRef="#br0" timeOffset="74401">6354 9880 0,'-76'0'0,"25"26"16,0-26-16,51-26 16,26 1-1,24 0-15,27 25 0,-27-26 16,52 1-16,-26-1 0,26 1 15,-1 0-15,1-1 16,0 1-16,-1-1 0,1 1 16,-26 25-16,26-25 15,-52 25-15,27 0 0,-52 0 16</inkml:trace>
  <inkml:trace contextRef="#ctx0" brushRef="#br0" timeOffset="74664">6684 10160 0,'-76'25'0,"25"1"0,26-1 16,-26 0-16,26-25 16,25 26-16,25-26 15,26 0-15,0-26 0,25 26 16,25-25-16,1 0 15,25-1-15,0-25 0,0 26 16,0 0-16,-25-1 0,-1 1 16,-25-1-16,-25 1 15,0 25-15,-26-25 0,-50-1 32</inkml:trace>
  <inkml:trace contextRef="#ctx0" brushRef="#br0" timeOffset="75035">8386 9550 0,'0'-25'0,"0"-1"15,0 1-15,0 0 0,-25-1 16,-26 26 0,25 0-16,1 0 0,0 0 15,-26 26-15,25-1 16,-24 26-16,24 0 0,26-1 16,-25 1-16,25 25 0,0-25 15,0 25-15,25-25 16,1 25-16,-1-25 0,0 0 15,26-26-15,0 26 16,0-25-16,0-26 0,-1 0 16,27 0-16,-27-26 0,1 26 15,25-51-15,-25 26 16,-25-26-16,24-25 0</inkml:trace>
  <inkml:trace contextRef="#ctx0" brushRef="#br0" timeOffset="75481">8792 9423 0,'0'-25'0,"0"50"47,0 1-32,26-1-15,-26 0 0,25 1 16,1 25-16,-26-1 0,25 1 16,0 0-16,1 25 15,-1-25-15,1 0 0,-1 0 16,0-1-16,1 1 0,-1-25 16,26-1-16,-26-25 15,1 0-15,-1 0 0,1 0 16,24-51-16,-24 26 15,-1-26-15,1 0 0,-1-25 16,-25 25-16,0-25 16,0 0-16,0 0 0,-25-1 15,-1 27-15,26-27 0,-25 52 16,-1-26-16,1 26 16,0 25-16,-1 0 15,26 25 1,0 1-1,26-1 1</inkml:trace>
  <inkml:trace contextRef="#ctx0" brushRef="#br0" timeOffset="76212">9783 9322 0,'0'25'47,"0"0"-31,25 1-16,-25-1 0,26 26 15,-26 0-15,25 0 16,1-1-16,-1 27 0,-25-27 15,25 1-15,-25 0 16,26 0-16,-26-26 0,25 1 16,-25-1-16,-25-50 31,25-1-31,-26-25 0,1 1 16,25-1-16,-25-25 15,-1-1-15,26 27 0,-25-27 16,25 1-16,0 0 0,0 25 15,0 0-15,25 1 16,-25 24-16,51 1 0,-26 25 16,1 0-16,25 0 15,-1 0-15,-24 0 0,25 25 16,-1 1-16,-24-1 0,-1 0 16,1 1-16,-26-1 15,0 26-15,-26-26 0,1 1 16,-1-1-16,1 26 15,-26-26-15,0 1 0,26-26 16,-26 25-16,26-25 0,-1 26 16,26-52-1,26 26 1,-1-25-16,1 25 16,-1-26-16,26 26 0,0 0 15,-1 0-15,1 0 0,0 0 16,0 26-16,-26-1 15,1 1-15,-26 24 0,0-24 16,0-1-16,0 26 0,-26-26 16,-25 26-16,26-25 15,-26-1-15,0 0 0,1-25 16,-1 26-16,0-26 16,0-26-16,26 26 0,-1-25 15,1 0-15,0-26 16,25 0-16,0 0 0,0 0 15</inkml:trace>
  <inkml:trace contextRef="#ctx0" brushRef="#br0" timeOffset="76536">10596 9220 0,'51'0'0,"-1"-25"15,-24-1-15,-1 1 16,1-1-16,-1 1 0,-25 0 15,0-26-15,0 25 0,0 1 16,0 0 0,-25 25-16,-1 0 15,26 25-15,-25 0 16,-1 1-16,1 25 0,25-1 16,-25 1-16,25 0 0,-26 25 15,26-25-15,0 0 16,26 0-16,-1-1 0,0 1 15,1 0-15,-1-26 16,26 1-16,0-1 0,0 1 16,-26-1-16,26-25 0,0 0 15,-26 0-15,0-25 16,1-1-16,-26 1 0</inkml:trace>
  <inkml:trace contextRef="#ctx0" brushRef="#br0" timeOffset="76734">10748 9322 0,'-51'-26'0,"1"26"16,-1 0-16,0 0 0,26 0 16,-1 0-16,52 0 15,24 0 1,1 0-16,0 0 0,25 0 16,0-25-16,1 25 15,-1 0-15,0-26 0,-25 26 16,0 0-16,-26-25 15,-50 25 1,-1 0-16</inkml:trace>
  <inkml:trace contextRef="#ctx0" brushRef="#br0" timeOffset="78684">23296 9449 0,'-26'-26'31,"1"26"-15,25-25-16,0-1 31,25 26-15,-25-25-16,0 0 15,0-1 1,0 1-16,0-1 0,0 1 15,-25 0-15,25-1 16,-25 1-16,-1-1 0,-25 1 16,1 25-16,-1 0 0,0 25 15,0-25-15,-25 51 16,25-25-16,0 24 0,26 1 16,-26 0-16,51-26 15,0 26-15,0 0 0,0 0 16,26-26-16,-1 26 0,0-26 15,1-25-15,-1 26 16,26-26-16,0 0 0,-26 0 16,26 0-16,0-26 15,-26 1-15,26 0 0,-26-1 16,1 1-16,-1-26 0,-25 26 16,26-1-16,-26 1 15,0-1-15,0 1 0,0 0 16,-26 25-16,26-26 0,-25 26 15,25 26 1,0-1-16,0 0 16,0 1-16,25-1 15,-25 1-15,26-1 0,-26 0 16,25-25-16,0 26 0,1-26 16,-26 25-16,25-25 15,1 0-15,-1-25 16,0 25-16,-25-26 15,26 1-15,-26-26 0,25 26 16,-25-26-16,26 0 16,-26-25-16,0 0 0,0 25 15,0-25-15,-26 0 0,26-1 16,-51 1-16,26 25 16,-26 1-16,-25 24 0,0 1 15,-26 25-15,1 25 16,-1 1-16,-25 50 0,25-25 15,1 25-15,25 0 0,-1 26 16,27-26-16,24 25 16,26 1-16,26-26 0,-1 26 15,26-26-15,0 0 0,-1 0 16,27-25-16,-1 0 16,25 0-16,-24-26 0,-1 1 15,0-1-15,26-25 16,-26 0-16,0-25 0,-25-1 15,25 1-15,0-26 0,-25 26 16,-26-1-16,26 1 16,-25-1-16,-26 1 0,25 0 15,-50 25 17,-1 0-32</inkml:trace>
  <inkml:trace contextRef="#ctx0" brushRef="#br0" timeOffset="79230">24236 9271 0,'-26'-26'16,"26"1"0,0 50 15,0 1-31,0-1 0,0 26 16,26 0-16,-26 0 15,0-1-15,0-24 0,0 25 16,0-1-16,0-24 15,0-1-15,0 1 0,0-1 16,25-25-16,-25-25 16,0-1-1,0-25-15,0 26 0,0-26 16,0 0-16,-25-25 16,25 0-16,0 0 0,-26 0 15,26-1-15,0-24 0,0 25 16,0-1-16,26 1 15,-1 25-15,-25 1 0,51 24 16,-26 26-16,1 26 0,24-1 16,1 26-16,-25 0 15,24 25-15,1 0 0,-25 26 16,24-26-16,-24 0 16,-1 0-16,1 0 0,-26 1 15,25-27-15,-25 1 0,25 0 16,-25 25-1,26-50-15,-26-1 0</inkml:trace>
  <inkml:trace contextRef="#ctx0" brushRef="#br0" timeOffset="80009">24540 9449 0,'-25'-26'0,"-26"26"15,26-25-15,-1 25 16,1-26-16,0 26 0,25-25 31,25 25-31,0 0 16,26 0-16,0-25 0,0 25 15,0 0-15,25-26 16,-25 26-16,25 0 0,0 0 16,-25-25-16,25 25 0,-25 0 15,0 0-15,-1 0 16,1 0-16,0 0 0,-26 0 15,26 0-15,-25 0 16,-1 0-16,0 0 0,1-26 16,-26 1-1,0 0-15,0-1 16,-26 1-16,1 25 16,0-26-16,-1 26 15,-25 0-15,26 0 0,-26 0 16,0 26-16,1-1 0,-1 1 15,25 24-15,1-24 16,0 25-16,25-26 0,0 26 16,0-26-16,25 26 0,-25-26 15,51-25-15,-26 26 16,1-26-16,24 0 0,1 0 16,-25 0-16,24 0 15,-24-26-15,25 1 0,-26 0 16,0-1-16,-25-25 0,26 26 15,-26-26-15,0 26 16,0-1-16,0 1 0,0 0 16,0 50-1,0 0 1,0 26-16,0 0 16,0 0-16,25 25 0,-25 0 15,26 0-15,-26 1 0,25-1 16,-25 0-16,25 0 15,-25 0-15,0 1 0,0-27 16,0-24-16,-25 25 16,0-51-16,-1 0 0,-25 0 15,1 0-15,24-26 0,-25-25 16,1 1-16,24-1 16,-25-25-16,26 25 0,25-25 15,-25 25-15,25 0 16,0 0-16,25 0 0,0 26 15,1 0-15,-1 25 0,26-26 16,-26 26-16,26 0 16,0-25-16,0 25 0,0 0 15</inkml:trace>
  <inkml:trace contextRef="#ctx0" brushRef="#br0" timeOffset="80615">26014 9296 0,'25'-25'0,"0"25"0,1-26 16,-1 1-16,1 0 0,24-1 15,-24 1-15,-1-1 16,1-24-16,-26 24 0,0 1 16,-26-1-16,1 26 0,-26-25 15,0 25-15,0 0 16,-25 25-16,25-25 0,1 26 15,-1-1-15,0 1 16,26 24-16,-1-24 0,26 25 16,0-26-16,0 0 0,0 26 15,26-25-15,-1-1 16,0-25-16,26 25 0,-25-25 16,-1 0-16,0 0 15,26 0-15,-25 0 0,-1-25 16,0 0-16,-25-1 0,26 26 15,-26-51-15,0 26 16,0 0-16,0-1 0,0 1 16,0-1-16,0 1 15,25 50 1,1 1-16,-1 25 16,0-1-16,1 1 15,-1 0-15,26 25 0,-26 0 16,1-25-16,-26 0 0,25 25 15,-25-50-15,0 24 16,-25-24-16,25-1 0,-51 1 16,26-26-16,-26 0 15,25 0-15,-24 0 0,-1-26 16,0 1-16,0-1 16,26-24-16,-26 24 0,51-25 15,-25 1-15,25 24 0,0-25 16,25 26-16,-25 0 15,25-1-15,1 26 0,-1-25 16,1 25-16,-1 0 0</inkml:trace>
  <inkml:trace contextRef="#ctx0" brushRef="#br0" timeOffset="80819">26572 9220 0,'26'0'31,"-1"0"-15,1 0 0,-1 0-1</inkml:trace>
  <inkml:trace contextRef="#ctx0" brushRef="#br0" timeOffset="81593">27563 8610 0,'-25'-25'0,"25"0"0,0-1 15,0 1-15,0-1 16,0 52 15,0 25-31,25-1 16,-25 1-16,25 25 0,1 1 15,-26-1-15,25 0 0,1-25 16,-1 25-16,-25 0 16,25-25-16,-25-26 0,0 26 15,26-25-15,-26-1 16,0 0-16</inkml:trace>
  <inkml:trace contextRef="#ctx0" brushRef="#br0" timeOffset="81834">27995 8661 0,'0'-51'0,"0"1"15,0-1-15,0 25 16,0 1-16,0 0 0,0-1 15,0 52 1,0-1-16,0 26 0,25 0 16,-25-1-16,26 27 0,-1-1 15,0 0-15,-25 0 16,26 26-16,-1-26 0,1 0 16,-26-25-16,25 0 0,0 0 15,-25-1-15,0-24 16,26-1-16</inkml:trace>
  <inkml:trace contextRef="#ctx0" brushRef="#br0" timeOffset="82110">27233 8890 0,'-51'0'0,"0"0"0,26 0 16,-1 0-16,52 0 15,25 0 1,-1-26-16,1 26 0,25-25 16,26 0-16,-26 25 15,26-26-15,-26 1 0,26 25 16,-1-26-16,-25 26 16,26-25-16,-26 25 0,0 0 15,-25 0-15,25 0 0,-25 25 16,0-25-16,-26 26 15,1-26-15,-1 25 0,1-25 16,-26 26-16</inkml:trace>
  <inkml:trace contextRef="#ctx0" brushRef="#br0" timeOffset="82355">27385 9220 0,'-25'25'0,"-1"1"16,52-26 0,-1 0-16,26 0 15,25-26-15,0 26 0,26-25 16,0 25-16,-1-25 16,1-1-16,-1 26 0,1-25 15,-26 25-15,-25 0 16,0-26-16,-26 26 0,1 0 15,-26-25-15</inkml:trace>
  <inkml:trace contextRef="#ctx0" brushRef="#br0" timeOffset="82872">29239 8839 0,'26'0'0,"-1"-25"0,1-1 15,-26 1-15,0-26 0,-26 26 16,1-1-16,-26 1 0,0-1 15,26 1-15,-26 0 16,0 25-16,0 0 0,1 0 16,-1 0-16,0 25 0,26 0 15,-1 1-15,1 25 16,-1-26-16,1 26 0,25 0 16,0-1-16,25-24 15,1 25-15,-1-1 0,26-24 16,0 25-16,0-1 15,25-24-15,-25-1 0,25 26 16,0-26-16,-25 1 0,0-1 16,-26-25-16,0 26 15,1-1-15,-52 0 16,1-25-16,-26 0 0,0 0 16,-25 26-16,25-26 15,-25 0-15,0 0 0,25-26 16,-25 26-16,25-25 15,26 25-15,-26-25 0,26-1 16,25 1-16,25-1 16</inkml:trace>
  <inkml:trace contextRef="#ctx0" brushRef="#br0" timeOffset="83309">29595 8864 0,'0'-25'16,"0"0"0,-25-1-16,25 1 15,-26 25-15,26 25 32,0 1-32,0-1 15,0 26-15,0 0 16,0 25-16,0-25 0,0 25 15,26-25-15,-26 25 0,25-25 16,0-1-16,1 1 16,25-25-16,-1-1 0,-24 0 15,25-25-15,-1 0 16,1 0-16,25-25 0,-25 0 16,-25-1-16,24-25 0,-24 26 15,-1-51-15,-25 25 16,0-25-16,0 0 0,0-1 15,-25 1-15,25 0 16,-26 25-16,1 0 0,0 1 16,25-1-16,-26 51 0,26-26 15,-25 26-15,25 26 16,0-1-16,0 1 16,0-1-16,0 0 0,25 1 15</inkml:trace>
  <inkml:trace contextRef="#ctx0" brushRef="#br0" timeOffset="84000">30408 8814 0,'0'-26'0,"25"1"16,-25-1-1,0 1-15,0 50 31,0 1-31,0 25 16,0-1-16,26 1 0,-26 0 16,0 25-16,25-25 15,-25 0-15,25 0 0,-25-26 16,0 0-16,26 1 0,-26-1 16,0-50 15,0-1-31,-26 1 15,26-26-15,-25 26 0,0-51 16,25 25-16,0-25 16,0-1-16,0 27 0,0-27 15,0 27-15,25-27 0,0 52 16,1 0-16,-1-1 16,1 26-16,-1 26 0,0-1 15,1 0-15,-1 26 0,1 25 16,24-25-16,-50 0 15,26 25-15,-1-25 0,1 0 16,-1 0-16,-25-1 16,25-24-16,-25-1 0,0 1 15,26-1-15,-26 0 16,0-50 0,25 0-16,-25-1 15,26 1-15,-26-26 16,25 0-16,0-25 0,1 0 15,-1 25-15,1-25 0,-1 0 16,0-1-16,1 27 16,-1-1-16,1 25 0,-1 26 15,0 0-15,1 26 16,-1-1-16,1 26 0,-1 25 16,0-25-16,1 25 0,-1 0 15,1 1-15,-1-27 16,0 27-16,-25-27 0,26 1 15,-26 0-15,0 0 16,25-26-16,-25 1 0,0-1 16,0 0-16</inkml:trace>
  <inkml:trace contextRef="#ctx0" brushRef="#br0" timeOffset="87305">16514 7213 0,'25'-25'16,"-25"0"0,0 50 15,26 0-15,-26 1-16,0-1 0,0 26 15,0 0-15,0 0 16,25-1-16,-25 27 0,0-1 15,0-25-15,26 25 16,-26 0-16,25 0 0,-25 0 16,25 1-16,-25-27 0,26 27 15,-26-27-15,0 27 16,25-27-16,-25 1 0,0-25 16,0 24-16,0-24 15,0-1-15,0 1 0,0-1 16,26-25-1,-26 25 64</inkml:trace>
  <inkml:trace contextRef="#ctx0" brushRef="#br0" timeOffset="88080">16717 8458 0,'0'25'16,"0"1"0,26-1-1,-26 1-15,0-1 16,0 0-16,0 1 15,0-1-15,0 1 16,0-1-16,0 0 16,0 1-16,0-1 15,0 1-15,0-1 16,0 0 0</inkml:trace>
  <inkml:trace contextRef="#ctx0" brushRef="#br0" timeOffset="88674">16641 7290 0,'0'-26'16,"-25"26"15,-1 0-15,1 26-1,-1-26-15,1 25 16,0 0-16,-26 26 0,25-25 16,1 24-16,-26-24 15,26-1-15,-1 1 0,1-1 16,25 0-16,0 1 0,-25-26 16,25 25-16</inkml:trace>
  <inkml:trace contextRef="#ctx0" brushRef="#br0" timeOffset="88933">16565 7239 0,'0'-26'15,"25"26"32,1 26-47,-1-1 16,0 1-16,1-1 15,25 0-15,-1 26 0,-24 0 16,25-26-16,-1 26 16,-24 0-16,25 0 0,-26 0 15</inkml:trace>
  <inkml:trace contextRef="#ctx0" brushRef="#br0" timeOffset="97903">3230 5740 0,'0'-25'0,"0"-1"15,0 1-15,-26 0 0,26-1 16,0 1-16,-25-1 16,25 1-16,0 0 0,-25-1 15,25 1-15,-26 25 16,1 0-1,25 25-15,-26 1 16,1 24-16,0-24 0,25 25 16,-26 25-16,1-25 0,-1-1 15,26 1-15,0 0 16,0-26-16,0 26 0,0-25 16,26-26-16,-26 25 15,25-25-15,1 0 0,-1-25 16,0-1-16,1 1 0,-1-26 15,1 26-15,-1-26 16,0 0-16,1 26 0,-1-26 16,1 0-16,-26 26 0,25-1 15,-25 1-15,0 76 32,0-26-17,0 26-15,0-26 0,25 26 16,-25 0-16,26 0 0,-26-26 15,0 26-15,25-26 16,1 1-16,-26-1 16,25-25-1,-25-25-15,0-1 16,0 1-16,25-1 16,-25-24-16,0-1 0,0-25 15,0 25-15,0-51 0,0 1 16,0-1-16,-25 0 15,0 1-15,-1-1 0,-25 1 16,1-1-16,-1 51 0,0 0 16,0 51-16,-25 26 15,0 25-15,-26 25 0,26 51 16,0-26-16,0 52 16,-1-26-16,27 25 0,-1 1 15,25-26-15,26 0 0,26-26 16,-1 1-16,1-1 15,50-24-15,0-27 0,0 1 16,0-25-16,26-26 16,0 0-16,-1-26 0,1 1 15,-1-26-15,-24 0 0,-1-25 16</inkml:trace>
  <inkml:trace contextRef="#ctx0" brushRef="#br0" timeOffset="100200">4220 5664 0,'-25'-25'16,"0"25"0,25-26-16,-26 26 0,26 26 15,0-1 1,-25 0-16,25 1 0,0 25 16,0-1-16,0 1 0,0 0 15,-26 0-15,26 0 16,0-1-16,0-24 0,0-1 15,-25 1-15,25-1 16,0-50 0,0-1-1,0 1-15,0-26 16,0-25-16,0 25 0,0-51 16,25 1-16,1-1 0,-26-25 15,25 0-15,1-25 16,24 25-16,-24 0 0,25 0 15,-26 51-15,26-26 16,-26 51-16,1 26 0,24 25 16,-24 51-16,-1-26 15,1 51-15,-1 26 0,0-1 16,1 1-16,-1 25 0,1 0 16,-1 0-16,0 0 15,1 0-15,-1-25 0,-25-26 16,26 0-16,-1 0 15,-25-25-15,25 0 0,-25 0 16,26-51-16,-26-26 31,25 1-31,-25-26 0,0-25 16,0 25-16,-25-25 16,-1 0-16,1-1 0,0 1 15,-26 0-15,25 0 0,-24 0 16,-1 50-16,0-25 15,0 26-15,0 25 0,1 25 16,-1 1-16,25-1 0,-24 26 16,24 0-16,1 25 15,25-25-15,0 25 0,0-25 16,25 25-16,-25-25 16,26 0-16,-1-1 0,26-24 15,-26-1-15,1 1 16,-1-1-16,0-25 0,1 0 15,-1-25-15,26-1 0,-26 1 16,1-1-16,-1-24 16,1-1-16,-1 0 0,0-25 15,1 25-15,-1-25 0,1 0 16,-1 25-16,26 25 16,-26-24-16,1 24 0,-1 26 15,0 0-15,1 26 16,-1 24-16,1-24 0,-26 25 15,25-1-15,-25 1 0,25-25 16,-25 24-16,0-24 16,0 25-16,0-26 0,26-25 15,-26 25-15,0-50 32,0 0-32,0-1 15,0 1-15,0-26 16,25 0-16,1 0 0,-1 26 15,0-26-15,26 26 16,-25-1-16,24 26 0,-24 0 16,-1 26-16,1-1 0,-1 1 15,0 24-15,1 1 16,-26 0-16,0 0 0,25 0 16,-25-1-16,0-24 15,26-1-15,-26 1 0,25-1 16,0-25-16,1 0 15,-1 0-15,1-25 16,24-1-16,-24 1 0,25-1 16,-26-24-16,0-1 15,1 25-15,-1-24 0,-25-1 16,26 0-16,-26 0 0,0 0 16,0 1-16,-26 24 15,26-25-15,-25 26 0,-1 0 16,1-1-1,0 26-15,-1 0 0,1 26 16,-1-1-16,1 0 0,0 26 16,-1-25-16,26 24 15,-25 1-15,25 0 0,0 0 16,0-26-16,25 26 0,-25-26 16,26 1-16,-1-1 15,0 1-15,1-26 0,-1 0 16,1 0-16,-1-26 15,0 26-15,1-25 0,-1-1 16,1-24-16,-26 24 16,0 1-16,25-26 0,-25 26 15,0-1-15,0 1 0,0 50 32,0 1-17,0 24-15,25 1 16,-25-25-16,26 24 0,-1 1 15,1-25-15,-26 24 0,25-24 16,0-26-16,1 25 16,-1-25-16,1 0 0,-1-25 15,0-1-15,1 1 0,-1-26 16,1 0-16,-1 1 16,-25-27-16,0 1 0,0 0 15,0-26-15,0 1 16,-25 25-16,-1-26 0,1 26 15,25 0-15,-26-1 0,1 27 16,25 24-16,0 52 16,0-1-16,0 26 15,0 25-15,0 0 16,25 0-16,-25 26 0,26 0 16,-1-1-16,-25-25 0,26 1 15,-1-1-15,0-25 16,1-1-16,-1-24 0,1-1 15,-26 1-15,50-26 16,-24 0-16,-1-26 0,1 1 16,-1-26-16,0 26 0,1-26 15,-1 0-15,1 0 16,-1 0-16,0 1 0,-25-1 16,0 25-16,0 1 15,0 0-15,0-1 0,0 52 16,0-1-1,0 0-15,0 26 16,0-25-16,0 24 0,0 1 16,0 0-16,0 0 15,26 0-15,-1-1 0,1 1 16,-1-25-16,0-1 0,1 0 16,-1 1-16,26-26 15,-26 0-15,1 0 0,-1-26 16,1 26-16,-1-25 0,0-26 15,1 26-15,-1-26 16,-25 0-16,0 0 0,0-25 16,0 51-16,0-26 15,0 0-15,-25 51 0,25-25 16,-26 25-16,26 25 16,-25 1-16,25 24 0,-25 27 15,25-1-15,0 0 0,-26 0 16,26 26-16,0-26 15,0 26-15,26-26 0,-26 25 16,0-24-16,0-1 16,0-25-16,0-1 0,0-24 15,-26-1-15,1-25 0,-26 0 16,26-25-16,-26-26 16,25 26-16,-24-52 0,24 1 15,1 0-15,25-26 0,0 1 16</inkml:trace>
  <inkml:trace contextRef="#ctx0" brushRef="#br0" timeOffset="100445">7268 4699 0,'26'0'16,"-1"-26"-16,-25 52 15,26 25 1,-26-1-16,25 1 15,-25 25-15,25 1 0,1 24 16,-1-25-16,1 26 16,-1 0-16,0-1 0,1-25 15,-26 1-15,0-1 16,0-25-16,0-1 0,0 1 16,0-25-16,-26-26 0,1 0 15</inkml:trace>
  <inkml:trace contextRef="#ctx0" brushRef="#br0" timeOffset="100735">7395 5664 0,'0'-25'0,"0"-26"16,0 25-16,0-24 0,0 24 15,0 1 1,26 25-16,-1 0 16,26 0-16,-26 0 15,26 0-15,0-26 0,-26 26 16,26 0-16,0-25 0,-26 0 15,1 25-15,-1-26 16,1 1-16,-26-1 16,0 1-16,0 0 15,0 50 1,0 0-16,0 1 16,0-1-16,25 26 15,-25 0-15,0 0 0,25-1 16,-25 1-16,26-25 15,-26 24-15,0-24 0,0-1 16,25 1-16</inkml:trace>
  <inkml:trace contextRef="#ctx0" brushRef="#br0" timeOffset="100896">7903 4927 0,'0'-50'0,"0"-1"0,-25 51 16,25-26-16,0 52 16,25-26-1,-25 25-15,26 1 0</inkml:trace>
  <inkml:trace contextRef="#ctx0" brushRef="#br0" timeOffset="101184">8386 5207 0,'25'0'16,"1"25"-16,-1-25 0,1 0 15,-1 0-15,-25-25 0,-25 25 32,-1 0-32,1 0 15,-1 0-15,-24 25 16,24 1-16,-25 24 0,26-24 15,-26 25-15,51-1 0,0 1 16,0 0-16,0 0 16,26 0-16,-1-1 0,26-24 15,0-1-15,-1 1 16,1-26-16,0 0 0,0 0 16,0 0-16,-26-26 0,0 1 15</inkml:trace>
  <inkml:trace contextRef="#ctx0" brushRef="#br0" timeOffset="91804">13034 4521 0,'-25'-25'0,"-1"25"16,26-26-16,-25 52 15,25-1-15,0 0 16,0 1-16,25 50 16,-25 0-16,26 0 0,-26 26 15,0 0-15,25-1 0,-25 1 16,0-1-16,0 1 16,0 0-16,0-1 0,0 1 15,0 101 1,0-127-16,-25 26 0,25-26 15,0 26-15,-26-26 0,26 0 16,0 0-16,0 0 16,0-25-16,0 0 0,0 0 15,0 0-15,0-26 0,26 26 16,-26-26 0,0 1-16,25-26 46,1 0-14,-1 0-32,0 0 15,1 0-15,-1 0 16,1 0-16,24-26 0,1 26 16,0 0-16,25 0 0,0 0 15,1-25-15,50 25 16,-26 0-16,52 0 0,-26 0 15,50 0-15,-24 0 0,25 0 16,-1 0-16,27 0 16,-27 0-16,27 0 0,24 25 15,-25-25-15,1 0 16,-1 0-16,0 26 0,0-26 16,-25 0-16,25 0 15,-25 0-15,25 25 0,-25-25 16,0 0-16,25 0 0,-25 0 15,0 0-15,-26 0 16,26 25-16,-26-25 0,1 0 16,-26 0-16,0 0 15,0 0-15,0 0 0,-26 0 16,26 0-16,0 0 0,-25 0 16,25 0-16,0 0 15,-26 0-15,1 0 0,0 0 16,-26 0-16,0 0 15,-25 0-15,0 0 0,-26 0 16,0 0-16,1 0 0,-1 0 31,1 0 1,-1 0-32,0 0 15,-50 0 32,0-25-31,-1 0-1,1 25-15,25-26 0,-26 26 16,26-25-16,-25-1 16,25-24-16,0-1 0,-25 0 15,25 0-15,0-25 0,0 0 16,-26 0-16,26-26 15,0 26-15,0-26 0,0 1 16,0 24-16,0 1 16,0-25-16,0 24 0,0 1 15,0 0-15,0 0 0,0 0 16,0-1-16,0 1 16,0 0-16,0 25 0,0 0 15,-25 1-15,25-1 16,0 25-16,0 1 0,-26 0 15,26-1-15,-25 1 16,25-1 0,-25 1-1,25 0 1,0-1 0,0 1 46,-26 25-62,1 0 16,-1-26-1,-24 26 1,24 0-16,-25 0 0,-25 0 16,25 0-16,-50 0 0,25 0 15,-26 0-15,-25 0 16,0 0-16,0 0 0,-25 0 15,-1 0-15,-25-25 16,1 25-16,-1 0 0,-25 0 16,-1 0-16,1 0 15,0 0-15,0 0 0,0 0 16,-1 0-16,27 0 0,-27 0 16,27 0-16,-1 0 15,25 0-15,-24 0 0,24 0 16,-25 25-16,51-25 15,0 0-15,0 0 0,0 0 16,26 0-16,-1 0 0,26 0 16,0 0-16,0 0 15,-26 26-15,26-26 0,0 0 16,-1 25-16,-24-25 16,25 0-16,-26 26 0,26-26 15,0 0-15,-1 0 0,1 25 16,0-25-16,25 0 15,0 0-15,1 0 0,-1 0 16,25 0-16,1 0 0,0 0 16,-1 0-16,1 0 15,-1 0-15,1 25 0,0-25 16,-1 0-16,1 0 16,-1 26-16,1-26 31,0 0-16,-1 0 1,1 0 0,-1 0-1,1 25-15,0-25 16,-1 0-16,1 0 16,-1 0-16,1 0 15,0 0-15,-1 0 16,26 26-16,-25-26 0,-1 0 15,26 25 17,-25-25-32,25 25 31,-25-25-31,-1 0 94,1 0-79</inkml:trace>
  <inkml:trace contextRef="#ctx0" brushRef="#br0" timeOffset="92316">13949 5588 0,'0'-26'0,"0"-24"16,-26 24-16,1 1 16,25-1-16,-26 26 0,1 0 15,0 0-15,-26 26 16,25-1-16,1 1 0,-26 24 15,0 27-15,26-1 0,0 0 16,-1 0-16,26 0 16,0 1-16,0-27 0,0 27 15,26-27-15,-1 1 0,0 0 16,26-26-16,0 1 16,0-26-16,25 0 0,0 0 15,-25 0-15</inkml:trace>
  <inkml:trace contextRef="#ctx0" brushRef="#br0" timeOffset="93364">14533 5969 0,'0'-51'0,"25"26"0,-25-1 15,0 1-15,-25-1 16,-1 26-16,1 0 16,0 0-16,-1 26 0,1-1 15,-1 1-15,26 24 16,-25-24-16,25 25 0,0-1 15,0 1-15,0-25 16,25 24-16,-25-24 0,26-1 16,-26 1-16,25-1 0,1-25 15,-1 0-15,0 0 16,1 0-16,-1-25 0,1 25 16,-1-26-16,-25-25 0,25 26 15,1 0-15,-26-26 16,0 0-16,0 26 0,-26-26 15,1 0-15,0 26 16,-1-26-16,1 25 0,-1 1 16,1 25-16,25-25 15,-25 25-15,25 25 16,25-25-16,0 25 0,1 1 16,-1-1-16,26 1 15,-26-1-15,26 0 0,-25-25 16,24 0-16,-24 26 15,-1-26-15,26 0 0,-26 0 16,1-26-16,-1 26 0,-25-25 16,26 25-16,-1 0 15,-25-25-15,25 25 0,-25 25 32,26-25-32,-26 25 15,0 1-15,0-1 0,0 1 16,0-1-16,0 0 15,0 1-15,0-1 0,0 1 16,25-52 31,-25 1-47,26 25 16,-26-51-16,25 26 0,0-1 15,1-25-15,25 26 0,-26-26 16,0 26-16,1-1 15,-1 1-15,1 25 0,-1 0 16,-25 25 0,25 1-16,-25-1 0,0 1 15,26 24-15,-26-24 0,0-1 16,0 26-16,25-26 16,-25 1-16,26-1 0,-1-25 15,0 0 1,1 0-16,-1-25 15,1-1-15,-1 1 0,0 0 16,1-26-16,-1 25 16,1-24-16,-1-1 0,0 0 15,1 26-15,-1-26 16,-25 25-16,0 1 0,0 0 16,-25 25-16,-1 0 0,1 0 15,0 25-15,-1-25 16,1 51-16,-1-26 0,1 1 15,0-1-15,25 0 16,0 1-16,25-1 0,0 1 16,1-1-16,-1 0 0,1 1 15,75 25 1,-75-26-16,-1-25 0,0 25 16,1 1-16,-26-1 15,-26 1 1,1-1-16,-26-25 0,0 25 15,1-25-15,24 0 16,-25 0-16,1 0 0</inkml:trace>
  <inkml:trace contextRef="#ctx0" brushRef="#br0" timeOffset="93778">16184 5740 0,'0'-25'31,"0"50"1,0 1-17,0-1-15,0 0 0,0 26 16,0-25-16,0 24 15,0 1-15,0-25 0,25 24 16,1-24-16,-26-1 0,25 1 16,0-1-16,1-25 15,-1 0-15,1 0 0,-1 0 16,0 0-16,1-25 16,-1-1-16,-25 1 0,26-26 15,-1 26-15,0-26 16,-25 0-16,0 0 0,0 0 15,0 1-15,0-1 0,0 25 16,-25 1-16,25 0 16,0-1-16,0 52 15</inkml:trace>
  <inkml:trace contextRef="#ctx0" brushRef="#br0" timeOffset="94341">16666 5715 0,'26'25'63,"-26"1"-48,25-1-15,-25 26 16,26-26-16,-26 26 0,0-26 15,0 26-15,0-25 16,0-1-16,0 0 0,0 1 16,0-1-16,0-50 31,0-1-31,0 1 0,0 0 16,0-1-16,25-25 15,-25 1-15,25 24 0,1-25 16,-1 1-16,-25 24 0,26 1 15,-1-1-15,0 1 16,1 50-16,-1 1 16,-25-1-16,0 1 15,26-1-15,-26 0 0,0 26 16,25-25-16,-25-1 0,0 0 16,0 1-1,0-52 1,0 1-1,0 0-15,25-1 16,-25 1-16,0-1 0,26 1 16,-26 0-16,25-1 15,1 26-15,-1 0 16,0 26-16,1-1 0,-26 0 16,25 1-16,-25 25 15,26-26-15,-26 0 0,25 26 16,-25-25-1</inkml:trace>
  <inkml:trace contextRef="#ctx0" brushRef="#br0" timeOffset="94786">17327 5486 0,'0'-51'15,"0"1"-15,-26-1 0,26 25 16,0 1-16,0 50 15,0 26 1,26 0-16,-26 25 16,25 0-16,-25 26 0,26 0 15,-1-1-15,-25 1 0,25-1 16,1-24-16,-26 24 16,0-25-16,0 1 0,0-27 15,0 1-15,0 0 16,0-26-16,-26-25 0,26-25 15,0 0 1,0-26-16,0-25 16,-25 25-16,25-51 0,0 26 15,0 0-15,25-26 16,-25 26-16,26 0 0,-1 25 16,-25 0-16,26 0 0,-1 26 15,0 25-15,1 0 16,-1 25-16,1 1 0,-1-1 15,0 1-15,1 24 16,-26-24-16,0 25 0,0-26 16,0 0-16,0 1 0,-26-1 15,1 1-15,0-26 16,-1 0-16,1 0 0</inkml:trace>
  <inkml:trace contextRef="#ctx0" brushRef="#br0" timeOffset="95020">17809 5435 0,'26'0'15,"-26"-25"-15,25 25 0,1 25 47,-26 1-47,25-1 16,-25 26-16,25 0 15,-25 0-15,26 25 0,-26-25 16,0 25-16,25-25 0,-25-1 16,0 1-16,0 0 15,0-26-15,-25 1 0</inkml:trace>
  <inkml:trace contextRef="#ctx0" brushRef="#br0" timeOffset="95362">17809 5867 0,'0'-25'0,"0"-1"0,0 1 16,51 0-1,-25 25-15,-1 0 16,26-26-16,0 26 16,-1 0-16,1 0 0,0-25 15,0 25-15,-26 0 16,26-26-16,-26 26 0,1 0 15,-26-25-15,0 0 16,-26 25 0,26-26-16,-25 26 0,25-25 15,-25 25-15,25 25 16,0 1 0,0 24-16,0-24 15,0 25-15,25-1 16,-25 1-16,0-25 0,0 24 15,0 1-15,25-25 0,-25-1 16</inkml:trace>
  <inkml:trace contextRef="#ctx0" brushRef="#br0" timeOffset="95511">18216 5486 0,'0'-51'0,"0"1"15,-26-1-15,26 25 16,0 1-16,26 50 16</inkml:trace>
  <inkml:trace contextRef="#ctx0" brushRef="#br0" timeOffset="96340">18546 5562 0,'25'26'15,"-50"-26"17,25 25-32,-25 1 15,25-1-15,0 0 16,0 1-16,-26 25 15,26-26-15,0 26 0,0 0 16,26-26-16,-26 0 0,25 26 16,0-25-16,-25-1 15,51-25-15,-25 25 0,-1-25 16,26 0-16,-26-25 16,26 25-16,-26-25 0,1-26 15,25 25-15,-51-24 0,25-1 16,-25 0-16,0 0 15,-25 0-15,-1-25 0,-25 25 16,26 1-16,-26 24 0,26-25 16,-26 51-16,0 0 15,26 0-15,-1 0 0,1 26 16,0-1-16,25 26 16,0-26-16,0 26 0,0 0 15,25-26-15,0 1 0,1-1 16,-1 1-16,-25-1 15,26-25-15,-1 25 0,0-25 16,1 0-16,-26-25 16,25 25-16,1-25 0,-1-1 15,-25 1-15,25-1 0,1 1 16,-1-26-16,1 26 16,-1-1-16,0 1 0,1 0 15,-1-1-15,1 26 16,-1 0-16,0 26 0,1-1 15,-1 0-15,-25 1 16,26 25-16,-1-1 0,-25-24 16,25 25-16,-25-1 0,26 1 15,-26-25-15,0-1 16,0 0-16,0 1 0,25-26 16,-25-26-1,0 1 1,0 0-16,0-1 0,26-25 15,-26 26-15,0-26 16,25 0-16,-25 1 0,25-1 16,1 0-16,-26 26 0,25 25 15,1 0-15,-1 0 16,0 25-16,1 26 0,-1-26 16,1 26-16,-1 0 0,0 25 15,1-25-15,-1-26 16,-25 26-16,26 0 0,-26-26 15</inkml:trace>
  <inkml:trace contextRef="#ctx0" brushRef="#br0" timeOffset="101634">9224 5689 0,'0'26'0,"0"-52"16,0 1 0,0 0-1,0-1 110,0 1-78</inkml:trace>
  <inkml:trace contextRef="#ctx0" brushRef="#br0" timeOffset="102174">9935 5283 0,'26'-25'0,"-26"-1"16,0-25-16,25 26 0,-25-26 15,0 26-15,0-26 0,-25 0 16,-1 26-16,1-26 15,0 26-15,-26-1 0,0 26 16,0 0-16,0 26 16,1-1-16,-1 26 0,25 0 15,-24 25-15,24-25 16,1 50-16,25-25 0,0 1 16,0-1-16,0-25 0,25 25 15,1-25-15,24-26 16,-24 26-16,25-51 0,-1 25 15,1-25-15,-25 0 16,24-25-16,1-1 0,0 1 16,0 0-16,-26-26 0,26 0 15,-26 0-15,1-25 16,-26 25-16,25 0 0,-25 1 16,0-1-16,0 0 0,0 26 15,-25 50 1,25 26-16,0 0 15,-26 25-15,26 0 16,0 26-16,0-1 0,0 1 16,0-26-16,26 26 15,-26-26-15,25 0 0,1 51 16,-1-76-16,0-26 16,-25 1-16</inkml:trace>
  <inkml:trace contextRef="#ctx0" brushRef="#br0" timeOffset="103740">10469 5029 0,'0'-51'0,"0"0"15,-26 1-15,26 24 0,-25 26 31,25 26-31,0-1 0,0 26 16,0 0-16,0 25 0,0 0 16,0 0-16,0 0 15,0-25-15,25 25 0,-25-25 16,26 0-16,-26 0 16,25-26-16,-25 1 0,26-26 15,-1 0-15,0 0 0,1-26 16,-1 1-1,1-1-15,-1-24 0,0-1 16,-25-25-16,26 25 16,-26-25-16,0-1 0,25 27 15,-25-27-15,0 27 0,0 24 16,0 1-16,0-1 16,0 52-16,0-1 15,0 26-15,0 0 16,0 0-16,0-1 0,0 27 15,26-27-15,-26 1 0,25 0 16,0 0-16,1-26 16,-26 26-16,25-51 0,1 25 15,-1-25-15,0 0 16,1 0-16,-1-25 0,26 0 16,-26-1-16,1 1 15,-1-26-15,1 0 0,-1-25 16,0 25-16,-25 0 0,0-25 15,0 25-15,0 1 16,-25-1-16,0 25 0,-1 1 16,1 0-16,-1 25 0,1 25 15,0 0-15,-1 1 16,1 25-16,-1-1 0,1 1 16,25 0-16,0 25 0,0-25 15,25 25-15,-25-25 16,26 0-16,-1 0 0,26-26 15,-26 0-15,1 1 16,-1-1-16,26-25 0,-26 0 16,26-25-16,-25 25 15,24-26-15,-24 1 0,25-26 16,-26 26-16,0-26 0,1 0 16,-1-25-16,-25 25 15,0-25-15,0 0 0,0 25 16,0-25-16,-25 25 0,25 0 15,-26 26-15,26-1 16,0 1-16,-25 25 0,25 25 16,-25 1-1,25-1-15,0 1 0,0 24 16,0-24-16,25-1 16,-25 1-16,25 24 0,1-24 15,-1-1-15,1-25 0,-1 26 16,-25-1-16,25-25 15,1 25-15,-1 1 16,1-1-16,-26 1 16,25-26-16,-25 25 15,0 0-15,25 1 0,-25-1 16,0 1-16,0-1 16,0 0-16,0 26 0,0-25 15,0-1-15,26-25 0,-26 25 16,25 1-16,1-1 15,-1-25-15,26 0 16,-26-25-16,26 25 16,-26-26-16,26 1 0,-25-26 15,-1 26-15,0-26 0,1-25 16,-1 25-16,-25 0 16,0-25-16,0 0 0,-25 25 15,25-25-15,-26 25 16,1 26-16,25-26 0,-25 25 15,-1 26-15,1 26 16,25-1-16,0 26 16,-26 0-16,26 0 0,0 25 15,0-25-15,0-1 16,26 27-16,-26-27 0,25-24 16,1 25-16,-1-26 0,-25 0 15,25-25-15,1 0 16,-1 0-16,1-25 15,-1 0-15,0-1 16,-25 1-16,26-26 0,-1 0 16,-25 26-16,26-26 0,-26 26 15,0-1-15,0 1 16,-26 50-16,26 1 16,-25 24-16,25 1 15,0 25-15,0 26 0,0 25 16,0-25-16,25 25 15,1 0-15,-1 25 0,0-25 16,-25-25-16,26 25 0,-26-51 16,0 0-16,0 0 15,-26-50-15,1-1 0,-26-50 16,0-1-16,1-25 0,-1-25 16,0-25-16,26-1 15,-1 0-15,26-25 0,51 26 16,0-1-16,0 1 0,25 24 15,0 1-15,0 25 16,0 26-16,-25 0 0</inkml:trace>
  <inkml:trace contextRef="#ctx0" brushRef="#br0" timeOffset="104953">9199 5562 0,'-26'0'15,"52"0"32,-26 26-16,-26-26 16,1 0-31,0 0-16,-1 0 16,1 0-16,-1-26 15,52 1 16,-1 25-31,1 0 16,-1 0-16,0 0 16,1 0-1,-26 25-15,0 1 16,0-1-16,0 1 16,-26-26-16,1 25 15,0-25-15,-1 0 16,1 0-16,25 25 0,-26-25 15,1 0-15,25-25 16,0 0 0,0-1-16,25 26 15,-25-25-15,26-1 16,-1 26-16,-25-25 0,26 25 16,-1 0-16,0 0 15,-25 25 1,0 1-16</inkml:trace>
  <inkml:trace contextRef="#ctx0" brushRef="#br0" timeOffset="105522">7827 6604 0,'0'-26'0,"-25"1"15,25 0-15,25 25 16,-25-26 0,26 26-16,-1 0 15,0 0-15,1 0 0</inkml:trace>
  <inkml:trace contextRef="#ctx0" brushRef="#br0" timeOffset="105698">7980 7061 0,'-26'25'0,"26"1"0,-25-1 15,25 1-15,25-26 63</inkml:trace>
  <inkml:trace contextRef="#ctx0" brushRef="#br0" timeOffset="106015">8513 6401 0,'0'-26'0,"0"1"16,0 50 15,0 26-31,0 0 0,0 0 16,0 25-16,0 0 0,25 0 15,-25 26-15,0-26 16,0 0-16,26 0 0,-26 1 16,0-27-16,0 1 15,25-25-15</inkml:trace>
  <inkml:trace contextRef="#ctx0" brushRef="#br0" timeOffset="106981">8513 6985 0,'-25'-26'0,"25"1"0,0 0 16,0-1-16,0 1 15,0-1-15,0 1 0,25 0 16,0-1-16,26 1 16,-25 25-16,24-26 0,1 1 15,0 25-15,0 0 0,-26 0 16,26 25-16,-26 1 15,26-1-15,-25 1 0,-1 24 16,-25 1-16,0 0 16,0-26-16,0 26 0,-25-25 15,-1 24-15,1-24 0,-1-26 16,1 25-16,0-25 16,-1 0-16,1-25 15,25-1-15,0 1 16,0 0-16,0-26 0,25 25 15,26-24-15,-26-1 16,26 0-16,25 0 0,-25 26 16,0-1-16,0 1 0,0 0 15,-1 25-15,-24-26 16,-1 26-16,-25 26 31,0-1-15,-25-25-16,25 25 15,-26 1-15,26-1 16,0 26-16,-25 0 0,25-26 16,0 26-16,0 0 0,0 0 15,25-26-15,-25 0 16,26 1-16,-1-1 0,-25 1 16,26-26-16,-1 0 0,26 0 15,-26 0-15,1 0 16,-1-26-16,0 1 0,1-1 15,-1 1-15,1-26 16,-26 0-16,25 1 0,-25-1 16,25 0-16,-25 0 0,0 26 15,0-26-15,0 26 16,0 50 15,0 0-31,0 1 0,0-1 16,0 26-16,26 0 15,-26 0-15,25-1 0,1 1 16,-26-25-16,25 24 0,0-24 16,1-1-16,-1 1 15,1-1-15,-1-25 0,0 0 16,26-25-16,-25 25 0,24-26 16,1 1-16,-25-26 15,24 26-15,1-26 0,-25 0 16,-1 0-16,0 0 15,-25-25-15,0 51 0,0-26 16,0 26-16,-25-1 0,0 26 16,-1 0-16,1 0 15,-26 0-15,26 26 0,-1-1 16,-25 77 0,51-52-16,0 1 0,0 0 15,26 0-15,-1 0 0,26-1 16,0-24-16,0-1 15,-1 1-15,1-26 0,0 0 16</inkml:trace>
  <inkml:trace contextRef="#ctx0" brushRef="#br0" timeOffset="115468">16666 3276 0,'0'-25'0,"0"0"15,0-1-15,26 1 0,-26-1 16,0 1 0,0 0-16,0-1 0,0 1 15,-26-1 1,26 1-16,0 0 16,-25 25 46,25 25-62,0 0 31,0 1 1,0-1-17,0 1 1,0-1-16,0 0 15,0 1-15,0-1 0,-25 26 16,25 0-16,0 25 0,0-25 16,0 25-16,0-25 15,0 25-15,0 0 0,0-25 16,25 25-16,-25-25 16,0 0-16,0 0 0,0-1 15,25 1-15,-25 0 0,0 0 16,0-26-16,0 26 15,0-26-15,0 26 0,0-25 16,0-1-16,0 0 0,26 1 16,-26-1-16,0 1 15,0-52 48,-26-25-48</inkml:trace>
  <inkml:trace contextRef="#ctx0" brushRef="#br0" timeOffset="116224">16616 2972 0,'0'-26'16,"-26"26"15,1 26 0,-1-1-15,1 0-16,0 1 16,-1-1-16,1 26 15,-1-26-15,-24 1 0,24-1 16,26 1-16,-25-1 15,-1 0-15,26 1 0,-25-1 16,25-50 47,25-1-48,-25 1-15,26 0 0,-1-1 16,1 1-16,-1-1 15,0 1-15,26 0 0,-25-1 16,24 1-16,-24-1 16,25 26-16,-26 0 0,26-25 15,-26 25-15,1 0 0,24 0 16,-24 25-16,-1 1 16,1-1-16,-1 1 0,-25 24 15,25 1-15,-25 25 0,26 1 16,-26-27-16,0 27 15,0-1-15,25-25 0</inkml:trace>
  <inkml:trace contextRef="#ctx0" brushRef="#br0" timeOffset="122453">16336 432 0,'0'-26'16,"0"1"0,0-1 15,-25 26-15,25 26-1,0-1-15,-26 1 0,26 24 16,0 1-16,-25 0 15,25 25-15,0 0 0,-25 26 16,25-26-16,-26 0 0,26 26 16,0 0-16,-25-26 15,25 25-15,-26 1 0,26 0 16,-25-26-16,0 25 0,25 1 16,-26-26-16,1 0 15,25 1-15,-26-1 0,26-25 16,-25-1-16,0 1 15,25 0-15,-26-26 0,26 1 16,0-1-16,-25-25 0,25 26 16,0-52-1,0 1 17,0-1-32,0 1 15,25 25-15,-25-25 16,26 25-1,-1 0 1,0 0-16,1 0 16,-1 0-16,26 0 0,0 0 15,25 0-15,0 0 16,0 0-16,26 0 0,25 0 16,0-26-16,0 26 0,51 0 15,0 0-15,25-25 16,0 25-16,26 0 0,-1 0 15,26 0-15,0 0 0,0 0 16,0 0-16,0 0 16,26 25-16,-26-25 0,0 26 15,0-26-15,0 0 16,0 25-16,0-25 0,-26 25 16,1-25-16,-26 26 0,0-26 15,0 25-15,-25-25 16,-25 26-16,24-26 0,-50 0 15,0 25-15,0-25 16,0 25-16,-25-25 0,0 26 16,-1-26-16,-25 0 0,1 25 15,-1-25-15,-25 0 16,25 26-16,-51-26 0,1 0 16,-1 0-16,0 0 15,-25-26 1,-25 26-1,25-25-15,-25-1 16,-1 1 0,26 0-16,-25 25 15,25-26-15,-26 1 0,26-26 16,0 26-16,0-26 0,0 0 16,0 0-16,0-25 15,0 0-15,0-26 0,0 1 16,0-1-16,0 0 0,0-25 15,0 0-15,0 26 16,26-1-16,-26-25 0,0 51 16,25 0-16,-25 0 15,0 25-15,0 0 0,0 0 16,0 26-16,0-1 0,0 1 16,0 0-16,0-1 15,-25 26-15,25-25 16,-26 25-1,26-26-15,-25 26 16,0 0 0,-1 0-16,1 0 15,-1 0-15,1 0 16,-26 0-16,26 26 16,-26-26-16,-25 0 0,25 0 15,-51 0-15,26 0 0,-51 0 16,0 0-16,-25 0 15,-26 0-15,0 0 0,-25 0 16,0 0-16,0 0 16,-1 0-16,-24 0 0,25 0 15,-26 0-15,26 0 0,-26 0 16,26-26-16,0 26 16,0 0-16,25 0 0,-25-25 15,25 25-15,0-25 16,26 25-16,-26-26 0,25 26 15,26 0-15,-25 0 0,0-25 16,25 25-16,-26 0 16,26 0-16,-25 0 0,25 0 15,0 0-15,0 25 16,0-25-16,0 0 0,25 26 16,1-26-16,-1 0 0,0 0 15,26 0-15,0 0 16,25 0-16,0 25 0,1-25 15,-1 0-15,25 0 16,1 0-16,0 0 0,-1 0 16,1 0-16,-1 0 15,1 0 1,0 0 0,-1 0 46,1 0-46,-1 0-1,1 0 1,50 0 15,1 0-15</inkml:trace>
  <inkml:trace contextRef="#ctx0" brushRef="#br0" timeOffset="119945">8767 508 0,'0'-26'0,"0"52"78,0-1-78,-25 1 16,25-1-16,0 0 15,0 1-15,-26 25 0,26-26 16,0 26-16,0 0 0,-25-1 16,25 27-16,0-27 15,0 27-15,0-1 0,-26 0 16,26 26-16,0-26 15,0 25-15,0-24 0,-25 24 16,25-25-16,0 1 0,-25-1 16,25-25-16,0-1 15,0 1-15,-26 0 0,26 0 16,0-26-16,0 1 16,0-1-16,0 0 15,0 1-15,0-1 31,26-25 32,-1 0-47,0 0-16,26-25 15,-25 25-15,24 0 16,27 0-16,-1-26 0,0 26 15,26-25-15,-1 25 0,26 0 16,-25-25-16,25 25 16,25 0-16,-25-26 0,26 26 15,-26 0-15,25 0 16,0-25-16,1 25 0,25 0 16,-1 0-16,1 0 0,0 0 15,25 25-15,0-25 16,1 0-16,24 0 0,-25 0 15,1 26-15,-1-26 16,0 0-16,-25 0 0,0 0 16,-1 0-16,1 0 0,0 25 15,-26-25-15,1 0 16,-1 0-16,1 0 0,-1 0 16,-50 0-16,-1-25 15,1 25-15,-26 0 0,-25 0 16,0-26-16,-26 26 0,0 0 15,-25-25 32,-25 25-47,0 0 16,-1 0 15,1-26-31,-1 1 31,26 0-31,-25-1 16,25 1-16,0-1 0,-25-24 16,25-1-16,0 0 15,0-25-15,-26 0 0,26-26 16,0 26-16,0-26 16,0 1-16,0-1 0,-25 0 15,25 1-15,0 25 0,0-26 16,0 0-16,-26 26 15,26 0-15,-25 0 0,0 0 16,25-1-16,-26 1 16,1 25-16,25 26 0,-26-26 15,26 26-15,-25-1 0,25 1 16,-25 25 0,25-25 62,-26 25-63,1 0-15,-26 0 16,26 0 0,-26 0-16,0 0 0,0 0 15,-25 25-15,-26-25 16,1 25-16,-1-25 0,-25 0 15,0 26-15,-25-26 0,25 0 16,-26 25-16,1-25 16,25 0-16,-25 0 0,-1 0 15,26 0-15,-25 26 16,-26-26-16,26 0 0,-26 0 16,25 25-16,1-25 0,-26 0 15,26 0-15,25 0 16,-26 25-16,26-25 0,0 0 15,26 26-15,-26-26 16,25 0-16,-25 25 0,26-25 16,-26 0-16,25 26 0,0-26 15,1 0-15,-1 0 16,26 25-16,-26-25 0,26 0 16,0 0-16,25 25 15,-25-25-15,25 0 0,0 0 16,26 0-16,-26 0 0,0 0 15,26 0-15,-26 0 16,26 0-16,-1 0 0,1 0 16,0 0-16,-1 0 15,1 0-15,-1 0 16,1 0 15,0 0-15,25 26 62,25-26-62,-25 25-16,0 1 15,0-1 16,0 0-31,0 1 16,0-1 0,0 1-16,0 24 0,0-24 15,0 25-15,0-26 0,0 26 16,0 0-16,0-1 16,0-24-16,0 25 0,0-26 15,0 0-15,25 1 0</inkml:trace>
  <inkml:trace contextRef="#ctx0" brushRef="#br0" timeOffset="124509">9300 1143 0,'-25'-26'15,"25"1"-15,0 50 32,0 1-32,0 25 15,0-1-15,0 1 16,0 25-16,0 1 0,0-1 15,0 0-15,0 0 0,0 0 16,0-25-16,0 0 16,0-26-16,0 1 0,0-1 15,0 1-15,0-52 32,0 1-32,0-1 0,-25-24 0,25-1 15,0-25-15,-26-1 16,26-24-16,0 25 0,0-26 15,0 0-15,0 1 16,0 25-16,26-26 0,-1 51 16,0-25-16,26 51 0,0-1 15,25 1-15,-25 25 16,25 25-16,-25 1 0,0 24 16,0 1-16,-26 0 15,0 25-15,-25-25 0,-25 25 16,-26 0-16,26-25 0,-51 0 15,25 0-15,-25 0 16,-1-1-16,1-24 0,25-1 16,1-25-16,-1 0 15,25 0-15,26-25 16,26-1 0,25 26-16,-26 0 15,51 0-15,-25 26 0,0-1 16,25 26-16,-25-26 15,0 26-15,-1 25 0,1-25 16,-25 0-16,-1-26 0,0 26 16,1-25-16,-26-1 15</inkml:trace>
  <inkml:trace contextRef="#ctx0" brushRef="#br0" timeOffset="124928">10189 1067 0,'0'-26'15,"0"1"1,-25 25 0,0-26-1,-1 26-15,1 26 16,-1-26-16,1 25 15,0 1-15,-1-1 0,-25 0 16,26 1-16,25-1 16,-25 26-16,25-26 0,25 26 15,-25 0-15,51 0 0,-26 0 16,26-1-16,0 1 16,0 0-16,-1-26 0,1 26 15,-25-25-15,24 24 0,-24-24 16,-26-1-16,0 1 15,0-1-15,0 0 0,-26 1 16,1-26-16,0 0 16,-26 25-16,0-25 0,0 0 15,0-25-15,1-1 16,-1 1-16,25 0 0,-24-1 16,24-25-16,1 26 0</inkml:trace>
  <inkml:trace contextRef="#ctx0" brushRef="#br0" timeOffset="125746">10697 940 0,'26'0'0,"-26"-26"31,0 52 1,0-1-17,0 26-15,0 0 0,25-1 16,-25 27-16,0 24 16,26-25-16,-26 26 0,0 0 15,0-1-15,0-25 0,0 1 16,0-27-16,0 1 15,0 0-15,0-26 0,-26-50 32,26-26-17,0 0-15,0 1 0,0-27 16,0 1-16,0-25 16,0-1-16,0 0 0,26 1 15,-1-1-15,0 1 0,1 24 16,25 1-16,50-25 15,-50 75-15,0 26 16,0 0-16,-26 26 16,26-1-16,-26 26 0,1 0 15,-26-1-15,0 27 0,0-1 16,-26-25-16,1 25 16,-26 0-16,0-25 0,0 0 15,-25-1-15,25 1 16,1-25-16,-1-1 0,0-25 15,26 0-15,-1 0 0,26-25 16,0-1 0,0 1-16,26 25 0,-1-26 15,26 26-15,0 0 16,-1 26-16,1-26 0,25 51 16,-25-26-16,0 26 0,25 0 15,-25-1-15,0 1 16,0-25-16,-1 24 0,1-24 15,-25-1-15,-1 1 16,0-1-16,26-25 16</inkml:trace>
  <inkml:trace contextRef="#ctx0" brushRef="#br0" timeOffset="126165">11790 1168 0,'-26'-51'0,"1"26"16,-1 0-16,1-1 0,0 1 16,-1 25-16,26-26 15,-25 26-15,50 0 16,1 0-16,24 0 0,1 0 16,25 0-16,1 0 15,24 0-15,1 0 0,-1 0 16,-24 0-16,-1 0 15,-25 0-15,-1 0 0,-24 0 16,-52 0 0,1-25-16,0 25 15,-26 0-15,0-25 0,-25 25 16,25 0-16,0 0 0,0 0 16,26-26-16,-26 26 15,26 0-15,-1 26 0,26-1 16,-25 0-16,25 52 15,0-27-15,-25 27 0,25 24 16,0 1-16,0-1 16,25 1-16,-25-26 0,25 26 15,-25-26-15,0 0 0,26-25 16,-26 0-16,0 0 16</inkml:trace>
  <inkml:trace contextRef="#ctx0" brushRef="#br0" timeOffset="127239">7319 178 0,'0'-26'0,"0"1"16,0-1-16,0 1 15,-25 0-15,-1-1 16,1 26-1,25-25-15,-25 25 0,-1 0 16,1 25-16,-26 1 16,0-1-16,0 26 0,1 0 15,-27-1-15,27 1 0,-1 25 16,0 1-16,0-1 16,26 0-16,25 0 0,0 0 15,25 1-15,26-1 16,-26-25-16,52 25 0,-27-25 15,1-1-15,0-24 0,0 25 16,0-1-16,-1 1 16,-24 0-16,-1-26 0,-25 26 15,0 0-15,0 0 16,0 0-16,-25-1 0,-26 1 16,26-25-16,-26 24 0,-25-24 15,25-1-15,-25 1 16,-1-1-16,1-25 0,25 25 15,1-25-15,24 0 16,1-25-16,-1 25 0,26-25 16,26-1-16,-26 1 0,51-1 15,-1 1-15,1 0 16,0 25-16,0 0 0,25 0 16,-25 0-16,0 25 15,-1 0-15,1 26 0,-25 0 16,-1 0-16,-25 25 0,0 0 15,0 0-15,0 1 16,0-1-16,-25 0 0,-1 0 16,26-25-16,0 25 15,-25-25-15,25 0 0,0 0 16,0-26-16,25 26 0,1-26 16,-26 1-16,25-1 15,0-25-15,26 0 0,-25 0 16,24 0-16,1-25 15,25-1-15,-25 26 0,0-25 16,0-1-16,-26 1 0</inkml:trace>
  <inkml:trace contextRef="#ctx0" brushRef="#br0" timeOffset="129852">766 1625 0,'-25'-25'0,"-1"0"16,1-1-16,-1 1 16,1 25-1,50 0 1,1 25-16,-1 1 0,1 24 16,-1 1-16,0 0 15,1 25-15,-1 0 0,-25 1 16,26-27-16,-26 27 15,25-27-15,-25 1 0,0 0 16,0-26-16,0 1 0,-25-1 16,-1-50-1,1-1 1,-1-24-16,1-1 16,0-25-16,-1-1 0,1 1 15,-1-51-15,1 26 0,25-26 16,0 0-16,0 0 15,0 0-15,25 25 0,26 0 16,0 26-16,25 25 16,0 1-16,1 50 0,24 0 15,-25 25-15,1 0 0,-27 1 16,1 50-16,-25-25 16,-26 25-16,-26 0 0,-25 0 15,1 26-15,-1-26 16,0 0-16,-25 1 0,0-27 15,25 1-15,0 0 0,0-26 16,26 1-16,-1-26 16,52-26-1,-1 1-15,26 0 16,0-1-16,0 1 0,25-1 16,0 26-16,0 0 0,-25 0 15,25 51-15,-25-25 16,0 24-16,0 27 0,-26-1 15,-25 0-15,0 0 0,-51-25 16,26 25-16,-26-25 16,-25 0-16,25 0 0,-25-26 15,0 0-15,25 1 16,0-26-16,0 0 0,0-26 16,26 1-16,0 0 15,25-26-15,0 0 0,0 0 16,25 0-16,26-25 0,-26 25 15,26 1-15,0 24 16</inkml:trace>
  <inkml:trace contextRef="#ctx0" brushRef="#br0" timeOffset="130272">1731 1752 0,'51'-25'0,"-26"0"0,1 25 15,-1-26-15,1 26 16,-26-25-16,25 25 16,-25 25-1,25-25 1,-25 26-16,26-26 0,-1 0 16,1 0-16,24 0 15,-24 0-15,25 0 0,-26-26 16,26 1-16,-26-1 15,1 1-15,-1 0 0,-25-26 16,0 25-16,0-24 0,-25 24 16,-1 1-16,1-26 15,-26 26-15,0-1 0,-25 26 16,25 0-16,0 0 16,-25 0-16,25 51 0,26 0 15,0 0-15,-1-1 0,26 27 16,26-1-16,-1 0 15,26-25-15,0 25 0,-1-25 16,27-26-16,-27 26 16,1-26-16,0-25 0,0 0 15,0 0-15,-1 0 0</inkml:trace>
  <inkml:trace contextRef="#ctx0" brushRef="#br0" timeOffset="130477">2341 1371 0,'-26'-25'0,"1"-26"0,25 26 16,0-1-16,0 52 16,25-1-1,1 26-15,-1-26 0,26 26 16,0 0-16,0 0 16,-1 0-16,1-1 0,0 1 15,0-25-15,-26 24 16,1-24-16,-1-26 0,0 25 15,-25-50 1</inkml:trace>
  <inkml:trace contextRef="#ctx0" brushRef="#br0" timeOffset="130638">2595 1295 0,'-26'-76'0,"1"25"16,0 26-16,-1-1 15,1 26-15,-1 51 16,1-25-16,0 50 0,-1 0 15,1 0-15,-1 0 16,26 1-16,0-1 0,0 0 16,0-25-16,0 0 0,0-26 15</inkml:trace>
  <inkml:trace contextRef="#ctx0" brushRef="#br0" timeOffset="132954">2900 914 0,'0'-25'0,"0"-1"16,0 1-16,-26 25 15,26 25-15,26 1 16,-1-1-16,0 26 15,1 25-15,-1-25 0,1 25 16,24 0-16,-24 26 0,-1-26 16,1 0-16,-1-25 15,-25 25-15,25-25 0,-25-25 16,0 24-16,-25-50 16,0-25-1,25 0-15,-26-52 16,1 27-16,25-27 0,0-24 15,0-1-15,0-25 0,0 26 16,0-26-16,0 25 16,25-25-16,1 51 0,24 0 15,1 25-15,0 25 0,25 26 16,-25 0-16,25 26 16,0 25-16,26 25 0,-51 0 15,25 0-15,-25 0 16,0 26-16,-1-26 0,-24 26 15,-1-26-15,-25 0 0,26 0 16,-26-25-16,0 25 16,0-25-16,0 0 0,0-26 15,0 1-15,0-1 16,0-50 0,0-1-16,25 1 0,-25-26 15,0-25-15,-25 0 16,-1 0-16,1-26 0,-26 0 15,0 26-15,0-25 16,-25 24-16,25 27 0,-25 24 16,0 1-16,25 25 0,-25 25 15,25 26-15,26 0 16,-26 25-16,51 0 0,0 26 16,0-26-16,0 26 15,25-26-15,26 51 16,-25-102-16,24 26 0,-24-26 15,25-25-15,-26 0 16,26-25-16,0 0 0,-26-1 16,26-25-16,-26-25 15,26 25-15,-26-25 0,1 0 16,25 0-16,-26 0 0,0-1 16,26 27-16,-25-1 15,24 25-15,-24 26 0,25 0 16,-1 0-16,1 26 0,0 25 15,0-26-15,-26 26 16,26 0-16,-51-26 0,25 26 16,1-26-16,-26 26 15,0-26-15,0 1 0,-26-1 16,26 1-16,-25-26 0,0 0 16,25-26-1,0 1-15,0-1 16,0 1-16,25-26 15,0 26-15,26-51 16,0 50-16,-26 1 0,1 25 16,25 0-16,-26 0 15,26 25-15,-26 1 0,1-1 16,-1 0-16,0 1 16,1-1-16,-26 1 0,25-1 15,1 0-15,-1-25 0,0 26 16,1-26-16,-1 0 15,1-26-15,-1 26 0,26-25 16,-26 0-16,1-26 16,-1 0-16,0 26 0,-25-52 15,0 27-15,0-1 0,0-25 16,0 25-16,-25 0 16,0 0-16,-26 26 0,25 25 15,1 0-15,-26 0 16,26 51-16,-1-26 0,-24 26 15,50 0-15,-26-1 0,26 1 16,0 25-16,26-25 16,-26-25-16,25 24 0,0-24 15,1-1-15,-1-25 16,1 0-16,-1 0 16,0 0-16,-25-25 0,26-1 15,-1 1-15,-25 0 16,26-26-16,-26 0 0,25 0 15,-25 26-15,25-26 16,-25 0-16,0 26 0,0-1 16,26 26-16,-26 26 15,0-1-15,0 1 16,0 24-16,0-24 0,0 25 16,25-1-16,-25 1 15,26-25-15,-1-1 0,0 0 16,1 1-16,-26-1 0,25-25 15,1-25-15,-1-1 16,0 1-16,1 0 0,-26-26 16,25 0-16,1 0 0,-26-25 15,0 25-15,0-25 16,-26 0-16,26 0 0,-25-1 16,-1 27-16,26-1 15,-25 0-15,25 26 0,-25 25 16,25 25-1,25 0-15,-25 1 16,25-1-16,1 26 0,-26-26 16,25 26-16,1-25 15,-26 24-15,25-24 0,0-1 16,-25 26-16,26-26 0,-1 1 16,-25-1-1,26-25-15,-26-25 31,25 25-31,0 0 16,-25 25 0,26-25-16,-26 26 15,0-1-15,25 0 0,-25 1 16,26-1-16,-26 1 16,25-26-16,-25 25 0,25-25 15,-25 25-15,26-25 0,-1 0 16,1 0-16,-26-25 15,25 25-15,0-25 0,1-1 16,-1 1-16,-25-1 16,26-24-16,-26 24 0,0-25 15,0 1-15,0 24 16,0-25-16,0 26 0,-26 0 16,26-1-16,-25 26 0,25 26 15,-26-1 1,26 0-16,0 1 0,0 25 15,0-26-15,0 26 16,0-26-16,0 1 0,26-1 16,-26 0-16,25-25 15,-25 26-15,26-26 16,-1-26-16,0 26 16,-25-25-16,26 0 0,-26-1 15,0 1-15,0-1 16,0-24-16,0 24 0,0 1 15,0-1-15,0 1 16,0 50-16,0 1 16,25 50-16,-25 0 0,26 0 15,-26 51-15,25-25 16,0 50-16,-25-25 0,26 0 16,-1 0-16,-25-25 0,0 0 15,26-26-15,-26-25 16,0-1-16,-26-24 0,1-26 15,-1-26-15,-24 1 16,24-26-16,1-25 0,-1 0 16,1-26-16,25 1 15,0-1-15,25-25 0,1 25 16,25 26-16,-1 0 0,1 25 16,0 26-16,0-1 15,0 26-15,-26 0 0,0 0 16,1 26-16</inkml:trace>
  <inkml:trace contextRef="#ctx0" brushRef="#br0" timeOffset="133794">1553 2591 0,'26'0'0,"-1"-26"0,1 1 15,-26-1-15,25 1 16,0 0-16,-25-1 0,0 1 16,0-1-16,-25 26 15,0 0-15,-1 0 0,-25 26 16,1-1-16,-27 1 0,1-1 15,25 26-15,-25 0 16,51-1-16,-26-24 0,51 25 16,0-1-16,25-24 0,26 25 15,25-26-15,26 0 16,-26 1-16,51-1 0,-25 1 16,-1-1-16,-24 26 15,-27-26-15,1 1 0,-25 24 16,-26 1-16,-26-25 0,1 24 15,-26 1-15,-25-25 16,0 24-16,-1-24 0,1-1 16,25-25-16,-25 0 15,25 0-15,26-25 0,0-1 16,25-24-16,0-1 0,25 0 16</inkml:trace>
  <inkml:trace contextRef="#ctx0" brushRef="#br0" timeOffset="134006">2036 2514 0,'76'-50'16,"-25"-1"-16,-26 25 16,26 1-16,-51 50 15,0 1-15,0-1 0,-25 1 16,-1 24-16,1 27 16,25-27-16,-25 27 0,-1-1 15,26 25-15,0-24 0,0 24 16,0 1-16,26-26 15,-26 26-15,25-26 0,-25-25 16,0 25-16,25-25 16,-25-26-16,0 0 0</inkml:trace>
  <inkml:trace contextRef="#ctx0" brushRef="#br0" timeOffset="134424">2468 2819 0,'25'-25'0,"-25"-1"16,26 26-16,-26 26 31,25-1-31,-25 1 0,25 24 16,1 1-16,-26-25 0,25 24 15,1 1-15,-1 0 16,26 0-16,-26-26 0,1 26 15,-1-26-15,0 1 0,26-26 16,-25 0-16,24-26 16,-24 1-16,25 0 0,-26-26 15,0 0-15,-25-25 16,26 25-16,-26-25 0,0 0 16,0 25-16,0 0 15,-26 0-15,26 26 0,-25 25 16,25 25-16,0 1 15,0 24-15,0 27 16,0-1-16,0 0 0,0 0 16,25-25-16,-25 25 15,26 0-15,-26-25 0,25 0 16,-25-26-16,26 1 0,-1-1 16</inkml:trace>
  <inkml:trace contextRef="#ctx0" brushRef="#br0" timeOffset="134676">3458 2565 0,'0'-25'16,"0"-1"-16,-25 52 31,25 25-31,0-26 16,0 26-16,25 0 15,-25-1-15,26 1 0,-26 0 16,25 25-16,1-25 0,-26 0 16,25-26-16,-25 26 15,25-26-15,-25 1 0,26-1 16,-1-25 0,-25-25-16,26-1 0</inkml:trace>
  <inkml:trace contextRef="#ctx0" brushRef="#br0" timeOffset="134958">3662 2972 0,'-26'-51'15,"1"25"-15,25-24 0,-26 24 16,1-25-16,25 26 16,0 0-16,0-1 0,25 1 15,1-1-15,-1 1 0,1 0 16,24 25-16,1-26 16,25 1-16,-25-1 0,0 1 15,-26 25-15,26-25 16,-25-1-16,-26 1 0,25 25 15,-25-26-15,0 1 0,0 50 32,-25 1-17,25-1-15,0 26 16,0 0-16,0 25 0,0-25 16,0 25-16,25-25 0,-25 25 15,0-25-15,0 0 16,25-1-16,-25-24 0</inkml:trace>
  <inkml:trace contextRef="#ctx0" brushRef="#br0" timeOffset="135372">4474 2413 0,'-25'-26'16,"0"26"-16,25 26 15,-26-1-15,26 1 16,0 24-16,-25-24 0,25 25 16,0-1-16,25 1 15,-25 0-15,26-26 0,-26 26 16,25-25-16,-25-1 0,0 0 16,25 1-16,-25-52 31,0 1-31,0-26 15,0 0-15,0 1 16,0-27-16,0-24 0,0 25 16,0-1-16,26 1 15,-1 0-15,1 25 0,-1 0 16,0 26-16,1 25 16,-1 25-16,26 26 0,-26 0 15,1 25-15,25 0 0,-26 1 16,0-1-16,1 0 15,-1 0-15,1 0 0,-26-25 16,25 0-16,-25-26 16,-25 26-16</inkml:trace>
  <inkml:trace contextRef="#ctx0" brushRef="#br0" timeOffset="135534">4449 2692 0,'-25'-51'0,"25"26"15,-26 0-15,26-1 0,0 1 16,26 25-16,-1-26 16,0 26-16,26 0 0,0-25 15,0 25-15,25-25 0,0 25 16,-25-26-16</inkml:trace>
  <inkml:trace contextRef="#ctx0" brushRef="#br0" timeOffset="136063">5109 2260 0,'0'-25'0,"0"0"16,-25 25-16,25-26 16,-25 1-16,25 50 15,0 1 1,25-1-16,-25 0 0,25 26 16,-25 25-16,26-25 0,-26 25 15,0 1-15,0-27 16,0 1-16,0 0 0,0 0 15,0-26-15,0 1 16,0-1-16,0-50 16,0-1-16,0 1 15,0-1-15,0-24 16,0-27-16,0 1 0,25 0 16,-25 0-16,0 0 15,26-1-15,-26 27 0,25-27 16,-25 27-16,25 24 0,1 26 15,-1 0-15,1 26 16,-1-1-16,0 26 0,1 0 16,-1-1-16,1 27 15,24-27-15,-24 27 0,-1-27 16,1-24-16,-1 25 0,0-26 16,-25 0-16,26-25 15,-1 0-15,-25-25 16,0 0-1,0-26-15,0 0 0,0-25 16,0 0-16,0-1 0,0 1 16,-25 0-16,25 25 15,0 0-15,0 1 0,-26 50 16,26 25 0,0 0-16,0 1 15,-25 25-15</inkml:trace>
  <inkml:trace contextRef="#ctx0" brushRef="#br0" timeOffset="136495">5973 2235 0,'25'0'16,"-25"25"-1,0 1 1,0-1-16,0 26 15,0 0-15,0 0 0,0-1 16,0 1-16,-25 25 16,25-25-16,0 0 0,0 0 15,-25-26-15,25 1 0,0-1 16,25-50 15,-25-1-31,0-25 0,0 1 16,0-1-16,25-25 0,-25-26 15,0 26-15,26-26 0,-1 1 16,-25-1-16,26 0 16,-1 26-16,0 25 0,1 1 15,25 24-15,-26 26 16,0 0-16,1 51 0,25 0 16,-26 25-16,0 0 0,1 0 15,25 26-15,-26-26 16,-25 0-16,25 1 0,1-1 15,-26-25-15,0-1 16,0 1-16,0-25 0,0-1 16</inkml:trace>
  <inkml:trace contextRef="#ctx0" brushRef="#br0" timeOffset="136662">6075 2540 0,'-26'-26'0,"1"1"0,-1 25 15,26-25-15,0-1 16,26 1-16,25-1 0,-26 26 16,26-25-16,25 0 0,0-1 15,0 26-15,1-25 16,-27-1-16,1 26 0</inkml:trace>
  <inkml:trace contextRef="#ctx0" brushRef="#br0" timeOffset="139825">16743 1295 0,'-26'0'0,"26"-25"16,-25 25-16,25-26 15,0 52 1,-26-1 0,26 26-16,0 0 0,0 0 15,0-1-15,-25 27 16,25-1-16,0 0 0,0 0 16,0-25-16,0 0 0,0 0 15,0-1-15,0-24 16,0-1-16,0 1 0,-25-52 31,25 1-31,0-1 0,0 1 16,0-26-16,-26 0 0,26-25 15,0 25-15,0-50 16,-25 25-16,25-1 0,0-24 16,0-1-16,25 26 15,-25 0-15,26 0 0,-1 25 16,26 25-16,-26 1 0,26 25 15,-26 0-15,26 25 16,0 1-16,-26 25 0,1-1 16,-1 1-16,1 0 15,-26 0-15,-26 25 0,1-25 16,-1 0-16,-24-1 0,-1 1 16,0-25-16,0-1 15,0 0-15,1 1 0,-1-26 16,25 0-16,1 0 15,0 0-15,50 0 16,0-26-16,1 26 0,25 0 16,-1 26-16,1-1 15,0 1-15,25-1 0,-25 26 16,0 0-16,0-26 0,-1 26 16,-24-26-16,-1 1 15,1-1-15,-1 0 0</inkml:trace>
  <inkml:trace contextRef="#ctx0" brushRef="#br0" timeOffset="140268">17327 1295 0,'0'-51'0,"25"51"15,-25-25-15,0 0 0,26-1 16,-26-25-16,0 26 16,25 0-16,-25-1 0,0 1 15,-25 50 1,-1-25-16,1 51 15,-1 0-15,-24 0 0,24-1 16,-25 27-16,26-1 16,0-25-16,25 25 0,0-25 15,0-1-15,25-24 16,0 25-16,26-26 0,-25 0 16,50 1-16,-25-26 15,-1 25-15,-24-25 0,25 26 16,-26-26-16,-25 25 15,-25-25-15,-26 25 16,0-25-16,0 26 0,0-26 16,-25 25-16,25-25 0,1 0 15,24 0-15</inkml:trace>
  <inkml:trace contextRef="#ctx0" brushRef="#br0" timeOffset="140645">17530 1194 0,'25'-26'16,"1"1"-1,-1 25 1,1 0 0,24-26-16,1 26 15,0 0-15,0-25 0,0 25 16,-1 0-16,1-25 0,0 25 15,-26-26-15,1 26 16,-26-25-16,-26 25 16,-24 0-16,24-26 15,-25 26-15,1 0 0,24 0 16,-25 26-16,1-1 0,24 1 16,1 24-16,-1 1 15,1 0-15,0 25 0,25 0 16,0 1-16,0-1 15,0 0-15,25 0 0,-25 0 16,0-25-16,25 0 16,-25 0-16,0-26 0,26 1 15,-26-1-15</inkml:trace>
  <inkml:trace contextRef="#ctx0" brushRef="#br0" timeOffset="141293">17835 1194 0,'0'-51'16,"0"25"-16,25 1 0,-25 0 15,26-1-15,24 1 16,1-1-16,-25 26 0,50-25 16,-25 25-16,-1 0 15,1 0-15,-25 0 0,24 25 16,-50 1-16,0 25 0,0-26 15,-25 26-15,-26 0 16,-25-1-16,0 27 0,0-27 16,-1 1-16,1-25 15,25 24-15,-25-24 0,25-1 16,26-25-16,0 26 0,-1-26 16,52 0-1,-1-26-15,0 26 0,1-25 16,25 25-16,-1 0 15,1 0-15,0 0 0,0 25 16,0 1-16,-1 24 0,-24 1 16,-1 0-16,1 0 15,-1 0-15,0-26 0,-25 26 16,26 25 0</inkml:trace>
  <inkml:trace contextRef="#ctx0" brushRef="#br0" timeOffset="141660">18444 1244 0,'0'-25'16,"0"-26"-16,-25 26 16,25-1-16,0 1 15,25 25-15,1 0 16,25 0-16,-1 0 15,1-25-15,25 25 0,-25 0 16,25 0-16,-25 0 16,0-26-16,-26 26 0,1-25 15,-52-1 1,1 26-16,0 0 16,-26-25-16,25 25 0,-24 0 15,-1 0-15,0 0 16,26 25-16,-1-25 0,1 26 15,-1 25-15,1-1 0,25 1 16,0 25-16,-25 26 16,25-26-16,0 26 0,0-1 15,0-24-15,0 24 16,0-25-16,0-25 0</inkml:trace>
  <inkml:trace contextRef="#ctx0" brushRef="#br0" timeOffset="141864">18775 2133 0,'25'-25'31,"26"25"-31,-26-25 16,26-1-16,0 1 0,25 25 15,-25-26-15,25 1 16,-25 0-16,-26 25 0</inkml:trace>
  <inkml:trace contextRef="#ctx0" brushRef="#br0" timeOffset="142295">19587 1397 0,'0'-26'0,"0"1"15,-25 0-15,25-1 0,-25 1 16,-1 25-16,1 0 16,25 25-16,-26 1 15,26 24-15,-25 1 0,25 25 16,0-25-16,0 25 15,0 1-15,0-1 0,0-25 16,25-1-16,1 1 0,-1-25 16,1 24-16,-1-50 15,0 26-15,26-26 0,-25 0 16,24-26-16,-24 1 16,25 0-16,-26-26 0,0 0 15,1-25-15,-26 0 0,25-1 16,-25 1-16,0 0 15,-25 0-15,-1 25 0,1-25 16,0 50-16,-1 1 16,1 25-16,-1 0 0,1 25 15,-26 1-15,51-1 0,-25 26 16,25-26-16,0 26 16,25-25-16</inkml:trace>
  <inkml:trace contextRef="#ctx0" brushRef="#br0" timeOffset="142506">20121 1397 0,'0'-51'0,"25"26"15,-25-1-15,0 1 16,26-1-16,-26 1 0,0 76 31,0 0-31,0-1 16,0 27-16,0 24 0,0-25 15,-26 26-15,26-26 0,0 0 16,0 1-16,-25-27 16,25 1-16,0-25 0</inkml:trace>
  <inkml:trace contextRef="#ctx0" brushRef="#br0" timeOffset="142769">20019 1625 0,'26'-101'0,"-1"25"16,0-1-16,1 27 0,25-27 16,-26 52-16,26 0 15,0-1-15,-26 26 0,26 51 16,0-26-16,-1 52 0,-24-1 16,25 0-16,-26 0 15,0 26-15,-25-26 0,0 0 16,-25 0-16,0 1 15,-1-27-15,-25-24 0,-25 25 16,25-26-16,-25-25 0,0 25 16,25-25-16,0-25 15,1 25-15,24-25 0</inkml:trace>
  <inkml:trace contextRef="#ctx0" brushRef="#br0" timeOffset="143275">20832 1524 0,'25'-51'0,"-25"26"16,0-1-16,26 26 0,-26-25 15,25 25-15,-25 25 16,0 1-16,0 24 15,26 1-15,-26 0 0,0 25 16,0 0-16,0 1 16,0-27-16,0 27 0,0-27 15,25-24-15,-25 25 0,0-26 16,0 0-16,0 1 16,-25-52-1,-1-24 1,26 24-16,-25-25 0,-1 1 15,26-27-15,-25 1 0,0-25 16,25-1-16,0-25 16,0 25-16,0 1 0,25-1 15,0 1-15,1 50 16,25-25-16,-26 50 0,26 1 16,-26 25-16,26 25 0,-26 1 15,26 24-15,-25 27 16,-1-27-16,-25 27 0,0-1 15,0 0-15,-25-25 16,-1 25-16,1-25 0,-26 0 16,0-1-16,26-24 0,-26-1 15,0 1-15,26-26 16</inkml:trace>
  <inkml:trace contextRef="#ctx0" brushRef="#br0" timeOffset="143519">21391 2006 0,'-26'26'0,"26"-1"16,26-25 15,-1-25-31,1 25 15,24-26-15,1 26 0,0-25 16,0 25-16,0 0 0,-26-25 16,26 25-16,-26 0 15</inkml:trace>
  <inkml:trace contextRef="#ctx0" brushRef="#br0" timeOffset="143833">22102 1270 0,'0'-26'15,"-25"26"1,25 51 0,0-25-1,0 24-15,0 27 0,0-27 16,0 27-16,0-1 16,0 0-16,0 0 0,0-25 15,0 25-15,0-25 16,0-26-16,0 26 0</inkml:trace>
  <inkml:trace contextRef="#ctx0" brushRef="#br0" timeOffset="144138">21899 1702 0,'0'-77'0,"0"1"15,0 0-15,0 0 16,0 0-16,25-1 0,1 27 15,-1-27-15,26 52 16,0 0-16,-1-1 0,1 26 16,25 26-16,1 24 0,-1 1 15,-25 25-15,-1 1 16,1-1-16,0 25 0,-51 1 16,0-26-16,0 26 0,-25-26 15,-1-25-15,-50 25 16,25-51-16,-25 26 0,25-25 15,-25-26-15,0 25 16,25-25-16,26 0 0,-26-25 16,25-1-16,26 1 0,0-1 15</inkml:trace>
  <inkml:trace contextRef="#ctx0" brushRef="#br0" timeOffset="144380">22813 1168 0,'0'26'31,"0"24"-15,0 1-16,26 0 0,-26 25 15,0 0-15,0 1 0,0-1 16,25 0-16,-25 0 15,0 0-15,0-25 0,0 0 16,-25 0-16,25-26 0,-26 1 16,1-1-16</inkml:trace>
  <inkml:trace contextRef="#ctx0" brushRef="#br0" timeOffset="144768">23169 1244 0,'25'-50'0,"1"-1"0,-26 25 15,25 1-15,-25 0 0,-25 25 32,-1 0-32,1 0 15,-1 25-15,1 0 16,0 1-16,-1-1 0,26 1 15,0 24-15,0 1 0,0 0 16,26 0-16,-1 0 16,0 25-16,26-25 0,-25 25 15,-1-25-15,26-1 16,-26 1-16,-25 0 0,26 0 16,-1-26-16,-25 26 0,0-26 15,-25 1-15,25-1 16,-26-25-16,-25 26 0,26-26 15,-26 0-15,0 0 16,26 0-16,-26 0 0,26-26 16,-1 26-16,1-25 0,25-1 15,0 1-15</inkml:trace>
  <inkml:trace contextRef="#ctx0" brushRef="#br0" timeOffset="145685">23677 1295 0,'0'-25'16,"-26"25"-16,26-26 0,-25 26 31,25 26-16,0 25-15,0-26 0,0 51 16,0-25-16,0 25 16,0 0-16,0-25 0,0 25 15,0 1-15,0-27 16,0 1-16,0-25 0,0 24 16,0-24-16,0-1 0,-25 1 15,25-52 1,0 1-1,0-1-15,0 1 16,-26-26-16,26 0 0,-25-25 16,25 0-16,0-26 0,-26 1 15,26-1-15,0 1 16,26-1-16,-26-25 0,25 25 16,-25 26-16,26 0 15,-1 0-15,0 25 0,1 26 16,-1 25-16,1 0 0,24 25 15,1 26-15,0 0 16,0 25-16,-26 25 0,26-24 16,-26 24-16,-25-25 15,-25 26-15,-26-26 0,0 0 16,-25-25-16,-25 0 0,-1 0 16,0-26-16,-25 1 15,0-26-15</inkml:trace>
  <inkml:trace contextRef="#ctx0" brushRef="#br0" timeOffset="149430">18876 8712 0,'-25'0'31,"25"-25"63,0-26-79,0 25-15,0-24 16,0-1-16,0-25 16,0 25-16,0-25 0,0-1 15,0-24-15,0 25 16,0-1-16,0 1 0,0 0 15,25 0-15,-25 25 0,0 0 16,0 0-16,0 26 16,26 0-16,-26-1 0,0 1 15,0 50 48,0 1-32,25-26-15,0 0 15,1 0-31,-1 25 16,1-25-16,24 0 15,1 0-15,25 0 0,26 0 16,0 25-16,25-25 0,25 0 15,26 0-15,25 0 16,0 0-16,0 26 0,26-26 16,-26 0-16,0 0 15,1 0-15,-27 0 0,1 0 16,-25 0-16,-1 0 0,-25 0 16,0 0-16,-25 0 15,-1 0-15,1 0 0,-26 0 16,0 0-16,-25 0 0,0 0 15,0 0-15,-1 0 16,-24 0-16,-1 0 16,1 0-16,-1 0 31,-25-26 0,0 1-15,0 0-1,0-1-15,0 1 16,0-26-16,0 26 16,0-52-16,-25 27 0,25-27 15,0 1-15,0-25 0,0-1 16,0 0-16,0 1 16,25-26-16,0 0 0,1 25 15,-1-25-15,1-25 0,-1 25 16,0 0-16,1 0 15,-1-26-15,1 26 0,-26-25 16,25 25-16,-25 0 16,25 0-16,-25 0 0,0 25 15,26 1-15,-26 25 0,0-1 16,25 1-16,-25 25 16,0 1-16,0-1 0,0 0 15,0 0-15,0 0 0,0 1 16,0 24-16,0-25 15,0 1-15,-25 24 0,25-25 16,0 26-16,-26 0 16,26-26-16,0 25 0,0-24 15,0 24-15,0-25 16,0 26-16,-25-26 0,25 0 16,0 26-16,0 0 0,0-26 15,0 25-15,0-24 16,0 24-16,0 1 0,0-26 15,0 26-15,0-1 16,0 1-16,0-26 0,0 26 16,0-1-16,0 1 0,0-1 15,0 1-15,0 0 16,0-1-16,25 1 0,-25-1 16,0 1-16,0 0 15,0-1-15,0 1 16,0-1-16,-25 1 15,25 0 1,0-1 0,-25 26-16,25-25 31,-26 25 63,26-26-16,-25 26-47,-1 26-31,1-1 16,0 1-16,-1-1 15,1 0-15,-1 1 0,-24 25 16,24-1-16,1-24 16,-1 25-16,1-1 0,0-24 15,25 25-15,-26-26 0,1 0 16,25 1-16,0-1 15,-26-25-15,52-25 47,-26-1-47,25 1 16,1 0-16,-26-1 0,25-25 16,0 26-16,1-26 0,-1 26 15,1-26-15,-1 26 16,0-26-16,1 25 0,-1 1 15,1-26-15,-1 26 0,0-1 16,1 1 0,-26 0-16,25-1 15,1 52 17,-1-1-17,-25 0-15,25 1 16,1-1-16,-1 1 0,1-1 15,-1 26-15,26-26 0,-26 26 16,26-26-16,-26 1 16,1-1-16,25 26 0,-26-26 15,0 1-15,1-1 16,-1 1-16,-25-1 16,26-25-16,-26 25 15,25-25 16,-25-25 16,25 25-15</inkml:trace>
  <inkml:trace contextRef="#ctx0" brushRef="#br0" timeOffset="242672">5643 6121 0,'25'0'32,"51"0"-17,-50 0 1,50 0-1,26-25 1,-77 25-16,102-26 16,-76 26-16,25 0 15,-25-25-15,-26 25 16</inkml:trace>
  <inkml:trace contextRef="#ctx0" brushRef="#br0" timeOffset="243278">5694 6248 0,'25'0'62,"51"0"-62,-50 0 16,75 0-16,-75 0 15,24 0-15,-24 0 16,-1 0 46,51 0-46,-50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2072382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48377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26</a:t>
            </a:fld>
            <a:endParaRPr lang="en-US"/>
          </a:p>
        </p:txBody>
      </p:sp>
    </p:spTree>
    <p:extLst>
      <p:ext uri="{BB962C8B-B14F-4D97-AF65-F5344CB8AC3E}">
        <p14:creationId xmlns:p14="http://schemas.microsoft.com/office/powerpoint/2010/main" val="10042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6735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58689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6/Basics%20of%20CDS%20View%20&amp;%20Entities.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help.sap.com/doc/abapdocu_751_index_htm/7.51/en-US/index.htm?file=abencds_annotations.htm"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help.sap.com/viewer/8308e6d301d54584a33cd04a9861bc52/2020.000/en-US/8573b810511948c8a99c0672abc159aa.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6/Association%20&amp;%20VDM%20.tx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2.png"/><Relationship Id="rId4" Type="http://schemas.openxmlformats.org/officeDocument/2006/relationships/image" Target="../media/image32.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rTsAg_OGh-A"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pi.sap.com/themes/CDSViews"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Creating CDS View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44489" y="1270596"/>
            <a:ext cx="9318476" cy="5007810"/>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Core Data &amp; Service Entities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31176" y="2353591"/>
            <a:ext cx="8717143" cy="4225714"/>
          </a:xfrm>
          <a:prstGeom prst="rect">
            <a:avLst/>
          </a:prstGeom>
        </p:spPr>
      </p:pic>
      <p:sp>
        <p:nvSpPr>
          <p:cNvPr id="5" name="Rectangle 4"/>
          <p:cNvSpPr/>
          <p:nvPr/>
        </p:nvSpPr>
        <p:spPr>
          <a:xfrm>
            <a:off x="371061" y="783180"/>
            <a:ext cx="11739027" cy="1477328"/>
          </a:xfrm>
          <a:prstGeom prst="rect">
            <a:avLst/>
          </a:prstGeom>
        </p:spPr>
        <p:txBody>
          <a:bodyPr wrap="square">
            <a:spAutoFit/>
          </a:bodyPr>
          <a:lstStyle/>
          <a:p>
            <a:r>
              <a:rPr lang="en-US" dirty="0"/>
              <a:t>A CDS entity has a specified number of columns, defined at the time of entity creation, but can have any number of rows. Database entities also typically have meta-data associated with them; the meta-data might include constraints on the entity or on the values within particular columns. SAP HANA Extended Application Services (SAP HANA XS) enables you to create a database entity as a design-time file in the repository. All repository files including your entity definition can be transported to other SAP HANA systems, for example, in a delivery unit. You can define the entity using CDS-compliant DDL.</a:t>
            </a:r>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1463AA67-C76D-4CF8-8FC0-A6AF448A2E40}"/>
                  </a:ext>
                </a:extLst>
              </p14:cNvPr>
              <p14:cNvContentPartPr/>
              <p14:nvPr/>
            </p14:nvContentPartPr>
            <p14:xfrm>
              <a:off x="8430120" y="3363120"/>
              <a:ext cx="3731760" cy="2855160"/>
            </p14:xfrm>
          </p:contentPart>
        </mc:Choice>
        <mc:Fallback xmlns="">
          <p:pic>
            <p:nvPicPr>
              <p:cNvPr id="42" name="Ink 41">
                <a:extLst>
                  <a:ext uri="{FF2B5EF4-FFF2-40B4-BE49-F238E27FC236}">
                    <a16:creationId xmlns:a16="http://schemas.microsoft.com/office/drawing/2014/main" id="{1463AA67-C76D-4CF8-8FC0-A6AF448A2E40}"/>
                  </a:ext>
                </a:extLst>
              </p:cNvPr>
              <p:cNvPicPr/>
              <p:nvPr/>
            </p:nvPicPr>
            <p:blipFill>
              <a:blip r:embed="rId5"/>
              <a:stretch>
                <a:fillRect/>
              </a:stretch>
            </p:blipFill>
            <p:spPr>
              <a:xfrm>
                <a:off x="8421120" y="3354120"/>
                <a:ext cx="3749400" cy="2872800"/>
              </a:xfrm>
              <a:prstGeom prst="rect">
                <a:avLst/>
              </a:prstGeom>
            </p:spPr>
          </p:pic>
        </mc:Fallback>
      </mc:AlternateContent>
    </p:spTree>
    <p:extLst>
      <p:ext uri="{BB962C8B-B14F-4D97-AF65-F5344CB8AC3E}">
        <p14:creationId xmlns:p14="http://schemas.microsoft.com/office/powerpoint/2010/main" val="752654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8" name="Ink 157">
                <a:extLst>
                  <a:ext uri="{FF2B5EF4-FFF2-40B4-BE49-F238E27FC236}">
                    <a16:creationId xmlns:a16="http://schemas.microsoft.com/office/drawing/2014/main" id="{862F4ABA-F168-40B9-9CD7-4E8007E84AF8}"/>
                  </a:ext>
                </a:extLst>
              </p14:cNvPr>
              <p14:cNvContentPartPr/>
              <p14:nvPr/>
            </p14:nvContentPartPr>
            <p14:xfrm>
              <a:off x="402480" y="648720"/>
              <a:ext cx="6423840" cy="6081480"/>
            </p14:xfrm>
          </p:contentPart>
        </mc:Choice>
        <mc:Fallback xmlns="">
          <p:pic>
            <p:nvPicPr>
              <p:cNvPr id="158" name="Ink 157">
                <a:extLst>
                  <a:ext uri="{FF2B5EF4-FFF2-40B4-BE49-F238E27FC236}">
                    <a16:creationId xmlns:a16="http://schemas.microsoft.com/office/drawing/2014/main" id="{862F4ABA-F168-40B9-9CD7-4E8007E84AF8}"/>
                  </a:ext>
                </a:extLst>
              </p:cNvPr>
              <p:cNvPicPr/>
              <p:nvPr/>
            </p:nvPicPr>
            <p:blipFill>
              <a:blip r:embed="rId3"/>
              <a:stretch>
                <a:fillRect/>
              </a:stretch>
            </p:blipFill>
            <p:spPr>
              <a:xfrm>
                <a:off x="393480" y="639720"/>
                <a:ext cx="6441480" cy="6099120"/>
              </a:xfrm>
              <a:prstGeom prst="rect">
                <a:avLst/>
              </a:prstGeom>
            </p:spPr>
          </p:pic>
        </mc:Fallback>
      </mc:AlternateContent>
    </p:spTree>
    <p:extLst>
      <p:ext uri="{BB962C8B-B14F-4D97-AF65-F5344CB8AC3E}">
        <p14:creationId xmlns:p14="http://schemas.microsoft.com/office/powerpoint/2010/main" val="3746446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ing Manager for Codility by Nuno Dia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04" y="922030"/>
            <a:ext cx="73914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8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351886" y="975045"/>
            <a:ext cx="440564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a:ea typeface="Arial Unicode MS" pitchFamily="34" charset="-128"/>
                <a:cs typeface="Arial"/>
                <a:hlinkClick r:id="rId4"/>
              </a:rPr>
              <a:t>Basics of CDS View &amp; CDS Entities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2943879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CDS: Common Basics for Domain Specific Framework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424131" y="1576172"/>
            <a:ext cx="5976599" cy="3505379"/>
          </a:xfrm>
          <a:prstGeom prst="rect">
            <a:avLst/>
          </a:prstGeom>
          <a:no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693" indent="-285693">
              <a:spcAft>
                <a:spcPts val="900"/>
              </a:spcAft>
              <a:buFont typeface="Wingdings" panose="05000000000000000000" pitchFamily="2" charset="2"/>
              <a:buChar char="§"/>
            </a:pPr>
            <a:r>
              <a:rPr lang="en-US" sz="1800" dirty="0">
                <a:solidFill>
                  <a:srgbClr val="000000"/>
                </a:solidFill>
                <a:cs typeface="Optima"/>
              </a:rPr>
              <a:t>Reusable and unified view model for all use cases</a:t>
            </a:r>
          </a:p>
          <a:p>
            <a:pPr marL="285693" indent="-285693">
              <a:spcAft>
                <a:spcPts val="900"/>
              </a:spcAft>
              <a:buFont typeface="Wingdings" panose="05000000000000000000" pitchFamily="2" charset="2"/>
              <a:buChar char="§"/>
            </a:pPr>
            <a:r>
              <a:rPr lang="en-US" sz="1800" dirty="0">
                <a:solidFill>
                  <a:srgbClr val="000000"/>
                </a:solidFill>
                <a:cs typeface="Optima"/>
              </a:rPr>
              <a:t>Annotations enabling flexible usage in different contexts</a:t>
            </a:r>
          </a:p>
          <a:p>
            <a:pPr marL="285693" indent="-285693">
              <a:spcAft>
                <a:spcPts val="900"/>
              </a:spcAft>
              <a:buFont typeface="Wingdings" panose="05000000000000000000" pitchFamily="2" charset="2"/>
              <a:buChar char="§"/>
            </a:pPr>
            <a:r>
              <a:rPr lang="en-US" sz="1800" dirty="0"/>
              <a:t>Efficient development </a:t>
            </a:r>
          </a:p>
        </p:txBody>
      </p:sp>
      <p:graphicFrame>
        <p:nvGraphicFramePr>
          <p:cNvPr id="7" name="Diagram 6"/>
          <p:cNvGraphicFramePr/>
          <p:nvPr>
            <p:extLst>
              <p:ext uri="{D42A27DB-BD31-4B8C-83A1-F6EECF244321}">
                <p14:modId xmlns:p14="http://schemas.microsoft.com/office/powerpoint/2010/main" val="3357334411"/>
              </p:ext>
            </p:extLst>
          </p:nvPr>
        </p:nvGraphicFramePr>
        <p:xfrm>
          <a:off x="5487000" y="1473297"/>
          <a:ext cx="6490604" cy="4108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7398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CDS Associations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5336" y="1351761"/>
            <a:ext cx="5416640" cy="507444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spcBef>
                <a:spcPts val="600"/>
              </a:spcBef>
            </a:pPr>
            <a:r>
              <a:rPr lang="en-US" dirty="0"/>
              <a:t>Associations define relationships between entities in the data model</a:t>
            </a:r>
          </a:p>
          <a:p>
            <a:pPr>
              <a:spcBef>
                <a:spcPts val="1625"/>
              </a:spcBef>
              <a:defRPr/>
            </a:pPr>
            <a:r>
              <a:rPr lang="en-US" altLang="de-DE" sz="1800" dirty="0"/>
              <a:t>Association definition contains</a:t>
            </a:r>
          </a:p>
          <a:p>
            <a:pPr marL="271409" lvl="4" indent="-263472">
              <a:spcBef>
                <a:spcPct val="20000"/>
              </a:spcBef>
              <a:spcAft>
                <a:spcPct val="5000"/>
              </a:spcAft>
              <a:buClr>
                <a:schemeClr val="accent1"/>
              </a:buClr>
              <a:buSzPct val="80000"/>
              <a:buFont typeface="Wingdings" pitchFamily="2" charset="2"/>
              <a:buChar char="n"/>
              <a:defRPr/>
            </a:pPr>
            <a:r>
              <a:rPr lang="en-US" altLang="de-DE" dirty="0"/>
              <a:t>Target entity with optional alias (Recommended to start with _)</a:t>
            </a:r>
          </a:p>
          <a:p>
            <a:pPr marL="271409" lvl="4" indent="-263472">
              <a:spcBef>
                <a:spcPct val="20000"/>
              </a:spcBef>
              <a:spcAft>
                <a:spcPct val="5000"/>
              </a:spcAft>
              <a:buClr>
                <a:schemeClr val="accent1"/>
              </a:buClr>
              <a:buSzPct val="80000"/>
              <a:buFont typeface="Wingdings" pitchFamily="2" charset="2"/>
              <a:buChar char="n"/>
              <a:defRPr/>
            </a:pPr>
            <a:r>
              <a:rPr lang="en-US" altLang="de-DE" dirty="0"/>
              <a:t>Cardinality[min .. max] (optional)</a:t>
            </a:r>
          </a:p>
          <a:p>
            <a:pPr marL="271409" lvl="4" indent="-263472">
              <a:spcBef>
                <a:spcPct val="20000"/>
              </a:spcBef>
              <a:spcAft>
                <a:spcPct val="5000"/>
              </a:spcAft>
              <a:buClr>
                <a:schemeClr val="accent1"/>
              </a:buClr>
              <a:buSzPct val="80000"/>
              <a:buFont typeface="Wingdings" pitchFamily="2" charset="2"/>
              <a:buChar char="n"/>
              <a:defRPr/>
            </a:pPr>
            <a:r>
              <a:rPr lang="en-US" altLang="de-DE" dirty="0"/>
              <a:t>ON condition represents JOIN condition</a:t>
            </a:r>
            <a:br>
              <a:rPr lang="en-US" altLang="de-DE" dirty="0"/>
            </a:br>
            <a:r>
              <a:rPr lang="en-US" altLang="de-DE" dirty="0">
                <a:sym typeface="Wingdings" panose="05000000000000000000" pitchFamily="2" charset="2"/>
              </a:rPr>
              <a:t></a:t>
            </a:r>
            <a:r>
              <a:rPr lang="en-US" altLang="de-DE" dirty="0"/>
              <a:t> easy to refactor</a:t>
            </a:r>
          </a:p>
          <a:p>
            <a:pPr marL="1" lvl="2">
              <a:spcBef>
                <a:spcPct val="20000"/>
              </a:spcBef>
              <a:spcAft>
                <a:spcPct val="5000"/>
              </a:spcAft>
              <a:buClr>
                <a:schemeClr val="accent1"/>
              </a:buClr>
              <a:buSzPct val="80000"/>
              <a:defRPr/>
            </a:pPr>
            <a:r>
              <a:rPr lang="en-US" altLang="de-DE" b="1" dirty="0"/>
              <a:t>Consumption of Association</a:t>
            </a:r>
          </a:p>
          <a:p>
            <a:pPr marL="271409" lvl="4" indent="-263472">
              <a:spcBef>
                <a:spcPct val="20000"/>
              </a:spcBef>
              <a:spcAft>
                <a:spcPct val="5000"/>
              </a:spcAft>
              <a:buClr>
                <a:schemeClr val="accent1"/>
              </a:buClr>
              <a:buSzPct val="80000"/>
              <a:buFont typeface="Wingdings" pitchFamily="2" charset="2"/>
              <a:buChar char="n"/>
              <a:defRPr/>
            </a:pPr>
            <a:r>
              <a:rPr lang="en-US" altLang="de-DE" dirty="0"/>
              <a:t>From </a:t>
            </a:r>
          </a:p>
          <a:p>
            <a:pPr marL="271409" lvl="4" indent="-263472">
              <a:spcBef>
                <a:spcPct val="20000"/>
              </a:spcBef>
              <a:spcAft>
                <a:spcPct val="5000"/>
              </a:spcAft>
              <a:buClr>
                <a:schemeClr val="accent1"/>
              </a:buClr>
              <a:buSzPct val="80000"/>
              <a:buFont typeface="Wingdings" pitchFamily="2" charset="2"/>
              <a:buChar char="n"/>
              <a:defRPr/>
            </a:pPr>
            <a:r>
              <a:rPr lang="en-US" altLang="de-DE" dirty="0"/>
              <a:t>Projection list</a:t>
            </a:r>
          </a:p>
          <a:p>
            <a:pPr marL="271409" lvl="4" indent="-263472">
              <a:spcBef>
                <a:spcPct val="20000"/>
              </a:spcBef>
              <a:spcAft>
                <a:spcPct val="5000"/>
              </a:spcAft>
              <a:buClr>
                <a:schemeClr val="accent1"/>
              </a:buClr>
              <a:buSzPct val="80000"/>
              <a:buFont typeface="Wingdings" pitchFamily="2" charset="2"/>
              <a:buChar char="n"/>
              <a:defRPr/>
            </a:pPr>
            <a:r>
              <a:rPr lang="en-US" altLang="de-DE" dirty="0"/>
              <a:t>Aggregations</a:t>
            </a:r>
          </a:p>
          <a:p>
            <a:pPr marL="271409" lvl="4" indent="-263472">
              <a:spcBef>
                <a:spcPct val="20000"/>
              </a:spcBef>
              <a:spcAft>
                <a:spcPct val="5000"/>
              </a:spcAft>
              <a:buClr>
                <a:schemeClr val="accent1"/>
              </a:buClr>
              <a:buSzPct val="80000"/>
              <a:buFont typeface="Wingdings" pitchFamily="2" charset="2"/>
              <a:buChar char="n"/>
              <a:defRPr/>
            </a:pPr>
            <a:r>
              <a:rPr lang="en-US" altLang="de-DE" dirty="0"/>
              <a:t>WHERE, GROUP BY and HAVING clauses</a:t>
            </a:r>
          </a:p>
          <a:p>
            <a:pPr marL="7936" lvl="4">
              <a:spcBef>
                <a:spcPct val="20000"/>
              </a:spcBef>
              <a:spcAft>
                <a:spcPct val="5000"/>
              </a:spcAft>
              <a:buClr>
                <a:schemeClr val="accent1"/>
              </a:buClr>
              <a:buSzPct val="80000"/>
              <a:defRPr/>
            </a:pPr>
            <a:r>
              <a:rPr lang="en-US" altLang="de-DE" b="1" dirty="0"/>
              <a:t>Path Expressions Support</a:t>
            </a:r>
          </a:p>
          <a:p>
            <a:pPr marL="271409" lvl="4" indent="-263472">
              <a:spcBef>
                <a:spcPct val="20000"/>
              </a:spcBef>
              <a:spcAft>
                <a:spcPct val="5000"/>
              </a:spcAft>
              <a:buClr>
                <a:schemeClr val="accent1"/>
              </a:buClr>
              <a:buSzPct val="80000"/>
              <a:buFont typeface="Wingdings" pitchFamily="2" charset="2"/>
              <a:buChar char="n"/>
              <a:defRPr/>
            </a:pPr>
            <a:r>
              <a:rPr lang="en-US" dirty="0"/>
              <a:t>Simplified consumption both in CDS view and Open SQL</a:t>
            </a:r>
          </a:p>
          <a:p>
            <a:pPr marL="7936" lvl="4">
              <a:spcBef>
                <a:spcPct val="20000"/>
              </a:spcBef>
              <a:spcAft>
                <a:spcPct val="5000"/>
              </a:spcAft>
              <a:buClr>
                <a:schemeClr val="accent1"/>
              </a:buClr>
              <a:buSzPct val="80000"/>
              <a:defRPr/>
            </a:pPr>
            <a:r>
              <a:rPr lang="en-US" altLang="de-DE" b="1" dirty="0"/>
              <a:t>Filter Expressions Support</a:t>
            </a:r>
          </a:p>
          <a:p>
            <a:endParaRPr lang="en-US" dirty="0"/>
          </a:p>
        </p:txBody>
      </p:sp>
      <p:pic>
        <p:nvPicPr>
          <p:cNvPr id="3" name="Picture 2"/>
          <p:cNvPicPr>
            <a:picLocks noChangeAspect="1"/>
          </p:cNvPicPr>
          <p:nvPr/>
        </p:nvPicPr>
        <p:blipFill>
          <a:blip r:embed="rId3"/>
          <a:stretch>
            <a:fillRect/>
          </a:stretch>
        </p:blipFill>
        <p:spPr>
          <a:xfrm>
            <a:off x="5635960" y="1796935"/>
            <a:ext cx="6336571" cy="3996571"/>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CDS Associations : Advantages</a:t>
            </a:r>
          </a:p>
        </p:txBody>
      </p:sp>
      <p:sp>
        <p:nvSpPr>
          <p:cNvPr id="7" name="Text Placeholder 2"/>
          <p:cNvSpPr txBox="1">
            <a:spLocks/>
          </p:cNvSpPr>
          <p:nvPr/>
        </p:nvSpPr>
        <p:spPr>
          <a:xfrm>
            <a:off x="324000" y="1692001"/>
            <a:ext cx="4224188" cy="4392000"/>
          </a:xfrm>
          <a:prstGeom prst="rect">
            <a:avLst/>
          </a:prstGeom>
        </p:spPr>
        <p:txBody>
          <a:bodyPr vert="horz" lIns="0" tIns="0" rIns="0" bIns="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Why would you use associations?</a:t>
            </a:r>
          </a:p>
          <a:p>
            <a:pPr lvl="2">
              <a:spcBef>
                <a:spcPts val="800"/>
              </a:spcBef>
            </a:pPr>
            <a:r>
              <a:rPr lang="en-US" dirty="0"/>
              <a:t>Easy model consumption</a:t>
            </a:r>
          </a:p>
          <a:p>
            <a:pPr lvl="3">
              <a:spcBef>
                <a:spcPts val="800"/>
              </a:spcBef>
            </a:pPr>
            <a:r>
              <a:rPr lang="en-US" dirty="0"/>
              <a:t>Path expressions</a:t>
            </a:r>
          </a:p>
          <a:p>
            <a:pPr lvl="3">
              <a:spcBef>
                <a:spcPts val="800"/>
              </a:spcBef>
            </a:pPr>
            <a:r>
              <a:rPr lang="en-US" dirty="0"/>
              <a:t>Filter expressions</a:t>
            </a:r>
          </a:p>
          <a:p>
            <a:pPr lvl="2">
              <a:spcBef>
                <a:spcPts val="800"/>
              </a:spcBef>
            </a:pPr>
            <a:r>
              <a:rPr lang="en-US" dirty="0"/>
              <a:t>Small(</a:t>
            </a:r>
            <a:r>
              <a:rPr lang="en-US" dirty="0" err="1"/>
              <a:t>er</a:t>
            </a:r>
            <a:r>
              <a:rPr lang="en-US" dirty="0"/>
              <a:t>) re-use views</a:t>
            </a:r>
          </a:p>
          <a:p>
            <a:pPr lvl="2">
              <a:spcBef>
                <a:spcPts val="800"/>
              </a:spcBef>
            </a:pPr>
            <a:r>
              <a:rPr lang="en-US" dirty="0"/>
              <a:t>“JOINs on demand”: </a:t>
            </a:r>
            <a:br>
              <a:rPr lang="en-US" dirty="0"/>
            </a:br>
            <a:r>
              <a:rPr lang="en-US" dirty="0"/>
              <a:t>JOINs are only generated if the corresponding association is consumed</a:t>
            </a:r>
          </a:p>
        </p:txBody>
      </p:sp>
      <p:pic>
        <p:nvPicPr>
          <p:cNvPr id="1026" name="Picture 2" descr="Benefit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389" y="1576264"/>
            <a:ext cx="596265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46" name="Ink 245">
                <a:extLst>
                  <a:ext uri="{FF2B5EF4-FFF2-40B4-BE49-F238E27FC236}">
                    <a16:creationId xmlns:a16="http://schemas.microsoft.com/office/drawing/2014/main" id="{8C2A26AB-8730-442C-9F01-470D32483388}"/>
                  </a:ext>
                </a:extLst>
              </p14:cNvPr>
              <p14:cNvContentPartPr/>
              <p14:nvPr/>
            </p14:nvContentPartPr>
            <p14:xfrm>
              <a:off x="1380600" y="2322720"/>
              <a:ext cx="10125720" cy="4343760"/>
            </p14:xfrm>
          </p:contentPart>
        </mc:Choice>
        <mc:Fallback>
          <p:pic>
            <p:nvPicPr>
              <p:cNvPr id="246" name="Ink 245">
                <a:extLst>
                  <a:ext uri="{FF2B5EF4-FFF2-40B4-BE49-F238E27FC236}">
                    <a16:creationId xmlns:a16="http://schemas.microsoft.com/office/drawing/2014/main" id="{8C2A26AB-8730-442C-9F01-470D32483388}"/>
                  </a:ext>
                </a:extLst>
              </p:cNvPr>
              <p:cNvPicPr/>
              <p:nvPr/>
            </p:nvPicPr>
            <p:blipFill>
              <a:blip r:embed="rId3"/>
              <a:stretch>
                <a:fillRect/>
              </a:stretch>
            </p:blipFill>
            <p:spPr>
              <a:xfrm>
                <a:off x="1371600" y="2313720"/>
                <a:ext cx="10143360" cy="4361400"/>
              </a:xfrm>
              <a:prstGeom prst="rect">
                <a:avLst/>
              </a:prstGeom>
            </p:spPr>
          </p:pic>
        </mc:Fallback>
      </mc:AlternateContent>
    </p:spTree>
    <p:extLst>
      <p:ext uri="{BB962C8B-B14F-4D97-AF65-F5344CB8AC3E}">
        <p14:creationId xmlns:p14="http://schemas.microsoft.com/office/powerpoint/2010/main" val="1747830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Virtual Data Model ( VDM )</a:t>
            </a:r>
          </a:p>
        </p:txBody>
      </p:sp>
      <p:sp>
        <p:nvSpPr>
          <p:cNvPr id="7" name="Rectangle 30"/>
          <p:cNvSpPr>
            <a:spLocks noChangeArrowheads="1"/>
          </p:cNvSpPr>
          <p:nvPr/>
        </p:nvSpPr>
        <p:spPr bwMode="auto">
          <a:xfrm>
            <a:off x="505295" y="4880528"/>
            <a:ext cx="5618064" cy="1531774"/>
          </a:xfrm>
          <a:prstGeom prst="rect">
            <a:avLst/>
          </a:prstGeom>
          <a:solidFill>
            <a:srgbClr val="D2DEF0"/>
          </a:solidFill>
          <a:ln w="12700">
            <a:solidFill>
              <a:schemeClr val="tx1"/>
            </a:solidFill>
            <a:miter lim="800000"/>
            <a:headEnd/>
            <a:tailEnd/>
          </a:ln>
        </p:spPr>
        <p:txBody>
          <a:bodyPr lIns="71966" tIns="35984" rIns="35984" bIns="35984" anchor="b"/>
          <a:lstStyle/>
          <a:p>
            <a:pPr>
              <a:buClrTx/>
              <a:buSzTx/>
              <a:buFontTx/>
              <a:buNone/>
            </a:pPr>
            <a:r>
              <a:rPr lang="en-US" sz="1400" b="1"/>
              <a:t>HANA Platform</a:t>
            </a:r>
            <a:endParaRPr lang="en-US" sz="1400" b="1" dirty="0"/>
          </a:p>
        </p:txBody>
      </p:sp>
      <p:sp>
        <p:nvSpPr>
          <p:cNvPr id="8" name="Text Placeholder 231"/>
          <p:cNvSpPr txBox="1">
            <a:spLocks/>
          </p:cNvSpPr>
          <p:nvPr/>
        </p:nvSpPr>
        <p:spPr>
          <a:xfrm>
            <a:off x="6667747" y="1620419"/>
            <a:ext cx="5429630" cy="4791882"/>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600" dirty="0">
                <a:solidFill>
                  <a:schemeClr val="tx2"/>
                </a:solidFill>
              </a:rPr>
              <a:t>Customers and Partners can develop on released VDM views</a:t>
            </a:r>
          </a:p>
          <a:p>
            <a:r>
              <a:rPr lang="de-DE" sz="1600" dirty="0">
                <a:solidFill>
                  <a:schemeClr val="tx2"/>
                </a:solidFill>
              </a:rPr>
              <a:t>VDM is the data model and source for all types of applications</a:t>
            </a:r>
          </a:p>
          <a:p>
            <a:pPr marL="742950" lvl="1" indent="-285750">
              <a:buFont typeface="Wingdings" panose="05000000000000000000" pitchFamily="2" charset="2"/>
              <a:buChar char="§"/>
            </a:pPr>
            <a:r>
              <a:rPr lang="de-DE" dirty="0"/>
              <a:t>Transactional</a:t>
            </a:r>
          </a:p>
          <a:p>
            <a:pPr marL="742950" lvl="1" indent="-285750">
              <a:buFont typeface="Wingdings" panose="05000000000000000000" pitchFamily="2" charset="2"/>
              <a:buChar char="§"/>
            </a:pPr>
            <a:r>
              <a:rPr lang="de-DE" dirty="0"/>
              <a:t>Analytical</a:t>
            </a:r>
          </a:p>
          <a:p>
            <a:pPr marL="742950" lvl="1" indent="-285750">
              <a:buFont typeface="Wingdings" panose="05000000000000000000" pitchFamily="2" charset="2"/>
              <a:buChar char="§"/>
            </a:pPr>
            <a:r>
              <a:rPr lang="de-DE" dirty="0"/>
              <a:t>External interfaces</a:t>
            </a:r>
          </a:p>
          <a:p>
            <a:pPr lvl="1"/>
            <a:endParaRPr lang="de-DE" dirty="0"/>
          </a:p>
          <a:p>
            <a:r>
              <a:rPr lang="de-DE" sz="1800" dirty="0">
                <a:solidFill>
                  <a:schemeClr val="tx2"/>
                </a:solidFill>
              </a:rPr>
              <a:t>VDM is a set of views on SAP S/4HANA application data</a:t>
            </a:r>
          </a:p>
          <a:p>
            <a:pPr marL="742950" lvl="1" indent="-285750">
              <a:buFont typeface="Wingdings" panose="05000000000000000000" pitchFamily="2" charset="2"/>
              <a:buChar char="§"/>
            </a:pPr>
            <a:r>
              <a:rPr lang="de-DE" dirty="0"/>
              <a:t>Business-oriented</a:t>
            </a:r>
          </a:p>
          <a:p>
            <a:pPr marL="742950" lvl="1" indent="-285750">
              <a:buFont typeface="Wingdings" panose="05000000000000000000" pitchFamily="2" charset="2"/>
              <a:buChar char="§"/>
            </a:pPr>
            <a:r>
              <a:rPr lang="de-DE" dirty="0"/>
              <a:t>Understandable &amp; semantically rich</a:t>
            </a:r>
          </a:p>
          <a:p>
            <a:pPr marL="742950" lvl="1" indent="-285750">
              <a:buFont typeface="Wingdings" panose="05000000000000000000" pitchFamily="2" charset="2"/>
              <a:buChar char="§"/>
            </a:pPr>
            <a:r>
              <a:rPr lang="de-DE" dirty="0"/>
              <a:t>Reusable &amp; stable</a:t>
            </a:r>
          </a:p>
          <a:p>
            <a:pPr marL="742950" lvl="1" indent="-285750">
              <a:buFont typeface="Wingdings" panose="05000000000000000000" pitchFamily="2" charset="2"/>
              <a:buChar char="§"/>
            </a:pPr>
            <a:r>
              <a:rPr lang="de-DE" dirty="0"/>
              <a:t>Executed on SAP HANA</a:t>
            </a:r>
          </a:p>
          <a:p>
            <a:pPr marL="742950" lvl="1" indent="-285750">
              <a:buFont typeface="Wingdings" panose="05000000000000000000" pitchFamily="2" charset="2"/>
              <a:buChar char="§"/>
            </a:pPr>
            <a:r>
              <a:rPr lang="de-DE" dirty="0"/>
              <a:t>Implemented as ABAP CDS views (core data services)</a:t>
            </a:r>
          </a:p>
          <a:p>
            <a:endParaRPr lang="de-DE" dirty="0"/>
          </a:p>
          <a:p>
            <a:pPr lvl="2"/>
            <a:endParaRPr lang="de-DE" dirty="0"/>
          </a:p>
        </p:txBody>
      </p:sp>
      <p:grpSp>
        <p:nvGrpSpPr>
          <p:cNvPr id="9" name="Group 8"/>
          <p:cNvGrpSpPr/>
          <p:nvPr/>
        </p:nvGrpSpPr>
        <p:grpSpPr>
          <a:xfrm>
            <a:off x="5074684" y="2651416"/>
            <a:ext cx="264990" cy="504314"/>
            <a:chOff x="6834931" y="2598768"/>
            <a:chExt cx="265051" cy="504431"/>
          </a:xfrm>
        </p:grpSpPr>
        <p:sp>
          <p:nvSpPr>
            <p:cNvPr id="10"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11" name="AutoShape 75"/>
            <p:cNvCxnSpPr>
              <a:cxnSpLocks noChangeShapeType="1"/>
              <a:endCxn id="10"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12" name="AutoShape 76"/>
            <p:cNvCxnSpPr>
              <a:cxnSpLocks noChangeShapeType="1"/>
              <a:stCxn id="10"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13" name="Group 77"/>
            <p:cNvGrpSpPr>
              <a:grpSpLocks/>
            </p:cNvGrpSpPr>
            <p:nvPr/>
          </p:nvGrpSpPr>
          <p:grpSpPr bwMode="auto">
            <a:xfrm>
              <a:off x="7014277" y="2742265"/>
              <a:ext cx="85705" cy="177759"/>
              <a:chOff x="1528" y="1363"/>
              <a:chExt cx="54" cy="112"/>
            </a:xfrm>
          </p:grpSpPr>
          <p:sp>
            <p:nvSpPr>
              <p:cNvPr id="15"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16"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sp>
        <p:nvSpPr>
          <p:cNvPr id="17" name="AutoShape 49"/>
          <p:cNvSpPr>
            <a:spLocks noChangeArrowheads="1"/>
          </p:cNvSpPr>
          <p:nvPr/>
        </p:nvSpPr>
        <p:spPr bwMode="auto">
          <a:xfrm>
            <a:off x="640383" y="5326570"/>
            <a:ext cx="5273248" cy="617400"/>
          </a:xfrm>
          <a:prstGeom prst="roundRect">
            <a:avLst>
              <a:gd name="adj" fmla="val 50000"/>
            </a:avLst>
          </a:prstGeom>
          <a:solidFill>
            <a:schemeClr val="bg1"/>
          </a:solidFill>
          <a:ln w="12700">
            <a:solidFill>
              <a:schemeClr val="tx1"/>
            </a:solidFill>
            <a:round/>
            <a:headEnd/>
            <a:tailEnd/>
          </a:ln>
        </p:spPr>
        <p:txBody>
          <a:bodyPr lIns="35984" tIns="35984" rIns="35984" bIns="35984" anchor="ctr"/>
          <a:lstStyle/>
          <a:p>
            <a:pPr algn="ctr">
              <a:buClrTx/>
              <a:buSzTx/>
              <a:buFontTx/>
              <a:buNone/>
            </a:pPr>
            <a:r>
              <a:rPr lang="en-US" sz="1600" dirty="0"/>
              <a:t>SAP S/4HANA Core Tables (ECC) </a:t>
            </a:r>
          </a:p>
          <a:p>
            <a:pPr algn="ctr">
              <a:buClrTx/>
              <a:buSzTx/>
              <a:buFontTx/>
              <a:buNone/>
            </a:pPr>
            <a:r>
              <a:rPr lang="en-US" sz="1600" dirty="0"/>
              <a:t>&gt;40 000 Tables (technical, cryptic, unrelated)</a:t>
            </a:r>
          </a:p>
        </p:txBody>
      </p:sp>
      <p:sp>
        <p:nvSpPr>
          <p:cNvPr id="18" name="Rectangle 30"/>
          <p:cNvSpPr>
            <a:spLocks noChangeArrowheads="1"/>
          </p:cNvSpPr>
          <p:nvPr/>
        </p:nvSpPr>
        <p:spPr bwMode="auto">
          <a:xfrm>
            <a:off x="642872" y="3151371"/>
            <a:ext cx="5270291" cy="1927398"/>
          </a:xfrm>
          <a:prstGeom prst="rect">
            <a:avLst/>
          </a:prstGeom>
          <a:solidFill>
            <a:srgbClr val="9AD3F0"/>
          </a:solidFill>
          <a:ln w="12700">
            <a:solidFill>
              <a:schemeClr val="tx1"/>
            </a:solidFill>
            <a:prstDash val="solid"/>
            <a:round/>
            <a:headEnd/>
            <a:tailEnd/>
          </a:ln>
        </p:spPr>
        <p:txBody>
          <a:bodyPr lIns="35984" tIns="35984" rIns="35984" bIns="35984" anchor="t"/>
          <a:lstStyle/>
          <a:p>
            <a:pPr>
              <a:buClrTx/>
              <a:buSzTx/>
              <a:buFontTx/>
              <a:buNone/>
            </a:pPr>
            <a:r>
              <a:rPr lang="en-US" sz="1400" b="1" dirty="0"/>
              <a:t>Virtual Data Model (CDS)</a:t>
            </a:r>
          </a:p>
        </p:txBody>
      </p:sp>
      <p:cxnSp>
        <p:nvCxnSpPr>
          <p:cNvPr id="19" name="Straight Arrow Connector 18"/>
          <p:cNvCxnSpPr>
            <a:stCxn id="20" idx="3"/>
            <a:endCxn id="22" idx="1"/>
          </p:cNvCxnSpPr>
          <p:nvPr/>
        </p:nvCxnSpPr>
        <p:spPr>
          <a:xfrm flipV="1">
            <a:off x="2914757" y="3841479"/>
            <a:ext cx="692312" cy="4762"/>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gray">
          <a:xfrm>
            <a:off x="1069884" y="3627064"/>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dirty="0" err="1">
                <a:ea typeface="Arial Unicode MS" pitchFamily="34" charset="-128"/>
                <a:cs typeface="Arial Unicode MS" pitchFamily="34" charset="-128"/>
              </a:rPr>
              <a:t>SalesOrder</a:t>
            </a:r>
            <a:endParaRPr lang="de-DE" sz="1600" kern="0" dirty="0">
              <a:ea typeface="Arial Unicode MS" pitchFamily="34" charset="-128"/>
              <a:cs typeface="Arial Unicode MS" pitchFamily="34" charset="-128"/>
            </a:endParaRPr>
          </a:p>
        </p:txBody>
      </p:sp>
      <p:sp>
        <p:nvSpPr>
          <p:cNvPr id="21" name="Rectangle 20"/>
          <p:cNvSpPr/>
          <p:nvPr/>
        </p:nvSpPr>
        <p:spPr bwMode="gray">
          <a:xfrm>
            <a:off x="1069883"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SalesOrderItem</a:t>
            </a:r>
            <a:endParaRPr lang="de-DE" sz="1600" kern="0" dirty="0">
              <a:ea typeface="Arial Unicode MS" pitchFamily="34" charset="-128"/>
              <a:cs typeface="Arial Unicode MS" pitchFamily="34" charset="-128"/>
            </a:endParaRPr>
          </a:p>
        </p:txBody>
      </p:sp>
      <p:sp>
        <p:nvSpPr>
          <p:cNvPr id="22" name="Rectangle 21"/>
          <p:cNvSpPr/>
          <p:nvPr/>
        </p:nvSpPr>
        <p:spPr bwMode="gray">
          <a:xfrm>
            <a:off x="3607070" y="362230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Customer</a:t>
            </a:r>
            <a:endParaRPr lang="de-DE" sz="1600" kern="0" dirty="0">
              <a:ea typeface="Arial Unicode MS" pitchFamily="34" charset="-128"/>
              <a:cs typeface="Arial Unicode MS" pitchFamily="34" charset="-128"/>
            </a:endParaRPr>
          </a:p>
        </p:txBody>
      </p:sp>
      <p:sp>
        <p:nvSpPr>
          <p:cNvPr id="23" name="Rectangle 22"/>
          <p:cNvSpPr/>
          <p:nvPr/>
        </p:nvSpPr>
        <p:spPr bwMode="gray">
          <a:xfrm>
            <a:off x="3607070"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Material</a:t>
            </a:r>
            <a:endParaRPr lang="de-DE" sz="1600" kern="0" dirty="0">
              <a:ea typeface="Arial Unicode MS" pitchFamily="34" charset="-128"/>
              <a:cs typeface="Arial Unicode MS" pitchFamily="34" charset="-128"/>
            </a:endParaRPr>
          </a:p>
        </p:txBody>
      </p:sp>
      <p:cxnSp>
        <p:nvCxnSpPr>
          <p:cNvPr id="24" name="Straight Arrow Connector 23"/>
          <p:cNvCxnSpPr>
            <a:stCxn id="21" idx="3"/>
            <a:endCxn id="23" idx="1"/>
          </p:cNvCxnSpPr>
          <p:nvPr/>
        </p:nvCxnSpPr>
        <p:spPr>
          <a:xfrm>
            <a:off x="2914757" y="4582558"/>
            <a:ext cx="692313" cy="0"/>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2"/>
            <a:endCxn id="21" idx="0"/>
          </p:cNvCxnSpPr>
          <p:nvPr/>
        </p:nvCxnSpPr>
        <p:spPr>
          <a:xfrm flipH="1">
            <a:off x="1992321" y="4065416"/>
            <a:ext cx="1" cy="297968"/>
          </a:xfrm>
          <a:prstGeom prst="straightConnector1">
            <a:avLst/>
          </a:prstGeom>
          <a:ln w="19050">
            <a:solidFill>
              <a:schemeClr val="tx1"/>
            </a:solidFill>
            <a:headEnd type="diamond" w="lg" len="lg"/>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501652" y="1323360"/>
            <a:ext cx="1510975" cy="1510975"/>
          </a:xfrm>
          <a:prstGeom prst="rect">
            <a:avLst/>
          </a:prstGeom>
        </p:spPr>
      </p:pic>
      <p:grpSp>
        <p:nvGrpSpPr>
          <p:cNvPr id="27" name="Group 26"/>
          <p:cNvGrpSpPr/>
          <p:nvPr/>
        </p:nvGrpSpPr>
        <p:grpSpPr>
          <a:xfrm>
            <a:off x="3216384" y="2630628"/>
            <a:ext cx="264990" cy="504314"/>
            <a:chOff x="6834931" y="2598768"/>
            <a:chExt cx="265051" cy="504431"/>
          </a:xfrm>
        </p:grpSpPr>
        <p:sp>
          <p:nvSpPr>
            <p:cNvPr id="28"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29" name="AutoShape 75"/>
            <p:cNvCxnSpPr>
              <a:cxnSpLocks noChangeShapeType="1"/>
              <a:endCxn id="28"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0" name="AutoShape 76"/>
            <p:cNvCxnSpPr>
              <a:cxnSpLocks noChangeShapeType="1"/>
              <a:stCxn id="28"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1" name="Group 77"/>
            <p:cNvGrpSpPr>
              <a:grpSpLocks/>
            </p:cNvGrpSpPr>
            <p:nvPr/>
          </p:nvGrpSpPr>
          <p:grpSpPr bwMode="auto">
            <a:xfrm>
              <a:off x="7014277" y="2742265"/>
              <a:ext cx="85705" cy="177759"/>
              <a:chOff x="1528" y="1363"/>
              <a:chExt cx="54" cy="112"/>
            </a:xfrm>
          </p:grpSpPr>
          <p:sp>
            <p:nvSpPr>
              <p:cNvPr id="32"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33"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grpSp>
        <p:nvGrpSpPr>
          <p:cNvPr id="34" name="Group 33"/>
          <p:cNvGrpSpPr/>
          <p:nvPr/>
        </p:nvGrpSpPr>
        <p:grpSpPr>
          <a:xfrm>
            <a:off x="1189671" y="2655771"/>
            <a:ext cx="264990" cy="504314"/>
            <a:chOff x="6834931" y="2598768"/>
            <a:chExt cx="265051" cy="504431"/>
          </a:xfrm>
        </p:grpSpPr>
        <p:sp>
          <p:nvSpPr>
            <p:cNvPr id="35"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36" name="AutoShape 75"/>
            <p:cNvCxnSpPr>
              <a:cxnSpLocks noChangeShapeType="1"/>
              <a:endCxn id="35"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7" name="AutoShape 76"/>
            <p:cNvCxnSpPr>
              <a:cxnSpLocks noChangeShapeType="1"/>
              <a:stCxn id="35"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8" name="Group 77"/>
            <p:cNvGrpSpPr>
              <a:grpSpLocks/>
            </p:cNvGrpSpPr>
            <p:nvPr/>
          </p:nvGrpSpPr>
          <p:grpSpPr bwMode="auto">
            <a:xfrm>
              <a:off x="7014277" y="2742265"/>
              <a:ext cx="85705" cy="177759"/>
              <a:chOff x="1528" y="1363"/>
              <a:chExt cx="54" cy="112"/>
            </a:xfrm>
          </p:grpSpPr>
          <p:sp>
            <p:nvSpPr>
              <p:cNvPr id="39"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40"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pic>
        <p:nvPicPr>
          <p:cNvPr id="41" name="Picture 40"/>
          <p:cNvPicPr>
            <a:picLocks noChangeAspect="1"/>
          </p:cNvPicPr>
          <p:nvPr/>
        </p:nvPicPr>
        <p:blipFill>
          <a:blip r:embed="rId4"/>
          <a:stretch>
            <a:fillRect/>
          </a:stretch>
        </p:blipFill>
        <p:spPr>
          <a:xfrm>
            <a:off x="4392298" y="1312921"/>
            <a:ext cx="1520865" cy="1520865"/>
          </a:xfrm>
          <a:prstGeom prst="rect">
            <a:avLst/>
          </a:prstGeom>
        </p:spPr>
      </p:pic>
      <p:pic>
        <p:nvPicPr>
          <p:cNvPr id="42" name="Picture 41"/>
          <p:cNvPicPr>
            <a:picLocks noChangeAspect="1"/>
          </p:cNvPicPr>
          <p:nvPr/>
        </p:nvPicPr>
        <p:blipFill>
          <a:blip r:embed="rId5"/>
          <a:stretch>
            <a:fillRect/>
          </a:stretch>
        </p:blipFill>
        <p:spPr>
          <a:xfrm>
            <a:off x="2453117" y="1284421"/>
            <a:ext cx="1647775" cy="1647775"/>
          </a:xfrm>
          <a:prstGeom prst="rect">
            <a:avLst/>
          </a:prstGeom>
        </p:spPr>
      </p:pic>
    </p:spTree>
    <p:extLst>
      <p:ext uri="{BB962C8B-B14F-4D97-AF65-F5344CB8AC3E}">
        <p14:creationId xmlns:p14="http://schemas.microsoft.com/office/powerpoint/2010/main" val="401832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xEl>
                                              <p:pRg st="8" end="8"/>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0" grpId="0" animBg="1"/>
      <p:bldP spid="21" grpId="0" animBg="1"/>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524315"/>
          </a:xfrm>
          <a:prstGeom prst="rect">
            <a:avLst/>
          </a:prstGeom>
          <a:noFill/>
        </p:spPr>
        <p:txBody>
          <a:bodyPr wrap="square" rtlCol="0">
            <a:spAutoFit/>
          </a:bodyPr>
          <a:lstStyle/>
          <a:p>
            <a:pPr marL="285750" lvl="0" indent="-285750">
              <a:buFont typeface="Arial" panose="020B0604020202020204" pitchFamily="34" charset="0"/>
              <a:buChar char="•"/>
            </a:pPr>
            <a:r>
              <a:rPr lang="en-US" i="1" dirty="0"/>
              <a:t>Introduction of  CDS(Core Data &amp; Service ) </a:t>
            </a:r>
          </a:p>
          <a:p>
            <a:pPr marL="285750" lvl="0" indent="-285750">
              <a:buFont typeface="Arial" panose="020B0604020202020204" pitchFamily="34" charset="0"/>
              <a:buChar char="•"/>
            </a:pPr>
            <a:r>
              <a:rPr lang="en-US" i="1" dirty="0"/>
              <a:t>Concept of  CDS View</a:t>
            </a:r>
          </a:p>
          <a:p>
            <a:pPr marL="285750" lvl="0" indent="-285750">
              <a:buFont typeface="Arial" panose="020B0604020202020204" pitchFamily="34" charset="0"/>
              <a:buChar char="•"/>
            </a:pPr>
            <a:r>
              <a:rPr lang="en-US" i="1" dirty="0"/>
              <a:t>Describing Standard CDS View</a:t>
            </a:r>
          </a:p>
          <a:p>
            <a:pPr marL="285750" lvl="0" indent="-285750">
              <a:buFont typeface="Arial" panose="020B0604020202020204" pitchFamily="34" charset="0"/>
              <a:buChar char="•"/>
            </a:pPr>
            <a:r>
              <a:rPr lang="en-US" i="1" dirty="0"/>
              <a:t>Understanding Concept of  Code to Data Paradigm </a:t>
            </a:r>
          </a:p>
          <a:p>
            <a:pPr marL="285750" indent="-285750">
              <a:buFont typeface="Arial" panose="020B0604020202020204" pitchFamily="34" charset="0"/>
              <a:buChar char="•"/>
            </a:pPr>
            <a:r>
              <a:rPr lang="en-US" i="1" dirty="0"/>
              <a:t> Creating CDS Entities</a:t>
            </a:r>
          </a:p>
          <a:p>
            <a:endParaRPr lang="en-US" i="1" dirty="0"/>
          </a:p>
          <a:p>
            <a:r>
              <a:rPr lang="en-US" dirty="0"/>
              <a:t>--Break--</a:t>
            </a:r>
          </a:p>
          <a:p>
            <a:endParaRPr lang="en-US" dirty="0"/>
          </a:p>
          <a:p>
            <a:pPr marL="285750" lvl="0" indent="-285750">
              <a:buFont typeface="Arial" panose="020B0604020202020204" pitchFamily="34" charset="0"/>
              <a:buChar char="•"/>
            </a:pPr>
            <a:r>
              <a:rPr lang="en-US" i="1" dirty="0"/>
              <a:t>CDS Associations</a:t>
            </a:r>
          </a:p>
          <a:p>
            <a:pPr marL="285750" lvl="0" indent="-285750">
              <a:buFont typeface="Arial" panose="020B0604020202020204" pitchFamily="34" charset="0"/>
              <a:buChar char="•"/>
            </a:pPr>
            <a:r>
              <a:rPr lang="en-US" i="1" dirty="0"/>
              <a:t>Describing CDS View on View</a:t>
            </a:r>
          </a:p>
          <a:p>
            <a:pPr marL="285750" lvl="0" indent="-285750">
              <a:buFont typeface="Arial" panose="020B0604020202020204" pitchFamily="34" charset="0"/>
              <a:buChar char="•"/>
            </a:pPr>
            <a:r>
              <a:rPr lang="en-US" i="1" dirty="0"/>
              <a:t>Making Virtual Data Model’s (VDM ) </a:t>
            </a:r>
          </a:p>
          <a:p>
            <a:pPr marL="895243" lvl="1" indent="-285750">
              <a:buFont typeface="Wingdings" panose="05000000000000000000" pitchFamily="2" charset="2"/>
              <a:buChar char="Ø"/>
            </a:pPr>
            <a:r>
              <a:rPr lang="en-US" i="1" dirty="0"/>
              <a:t>Basic/Interface View</a:t>
            </a:r>
          </a:p>
          <a:p>
            <a:pPr marL="895243" lvl="1" indent="-285750">
              <a:buFont typeface="Wingdings" panose="05000000000000000000" pitchFamily="2" charset="2"/>
              <a:buChar char="Ø"/>
            </a:pPr>
            <a:r>
              <a:rPr lang="en-US" i="1" dirty="0"/>
              <a:t>Composite View</a:t>
            </a:r>
          </a:p>
          <a:p>
            <a:pPr marL="895243" lvl="1" indent="-285750">
              <a:buFont typeface="Wingdings" panose="05000000000000000000" pitchFamily="2" charset="2"/>
              <a:buChar char="Ø"/>
            </a:pPr>
            <a:r>
              <a:rPr lang="en-US" i="1" dirty="0"/>
              <a:t>Consumption View</a:t>
            </a:r>
          </a:p>
          <a:p>
            <a:pPr marL="285750" lvl="0" indent="-285750">
              <a:buFont typeface="Arial" panose="020B0604020202020204" pitchFamily="34" charset="0"/>
              <a:buChar char="•"/>
            </a:pPr>
            <a:r>
              <a:rPr lang="en-US" i="1" dirty="0"/>
              <a:t>Describing CDS Angle</a:t>
            </a:r>
          </a:p>
          <a:p>
            <a:pPr marL="285750" lvl="0" indent="-285750">
              <a:buFont typeface="Arial" panose="020B0604020202020204" pitchFamily="34" charset="0"/>
              <a:buChar char="•"/>
            </a:pPr>
            <a:r>
              <a:rPr lang="en-US" i="1" dirty="0"/>
              <a:t>Create your own OData Service on top of CDS Views</a:t>
            </a:r>
            <a:endParaRPr lang="en-US" sz="1600" i="1"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Premium Vector | Positive tiny woman and man with a giant pencil and age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198" y="814319"/>
            <a:ext cx="59626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VDM Layering Architecture</a:t>
            </a:r>
          </a:p>
        </p:txBody>
      </p:sp>
      <p:pic>
        <p:nvPicPr>
          <p:cNvPr id="3" name="Picture 2"/>
          <p:cNvPicPr>
            <a:picLocks noChangeAspect="1"/>
          </p:cNvPicPr>
          <p:nvPr/>
        </p:nvPicPr>
        <p:blipFill>
          <a:blip r:embed="rId3"/>
          <a:stretch>
            <a:fillRect/>
          </a:stretch>
        </p:blipFill>
        <p:spPr>
          <a:xfrm>
            <a:off x="469656" y="1484243"/>
            <a:ext cx="11114286" cy="5042450"/>
          </a:xfrm>
          <a:prstGeom prst="rect">
            <a:avLst/>
          </a:prstGeom>
        </p:spPr>
      </p:pic>
    </p:spTree>
    <p:extLst>
      <p:ext uri="{BB962C8B-B14F-4D97-AF65-F5344CB8AC3E}">
        <p14:creationId xmlns:p14="http://schemas.microsoft.com/office/powerpoint/2010/main" val="1294597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24164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Type’s of VDM View</a:t>
            </a:r>
          </a:p>
        </p:txBody>
      </p:sp>
      <p:sp>
        <p:nvSpPr>
          <p:cNvPr id="43" name="Cylinder 2"/>
          <p:cNvSpPr/>
          <p:nvPr/>
        </p:nvSpPr>
        <p:spPr bwMode="gray">
          <a:xfrm>
            <a:off x="429579" y="5616060"/>
            <a:ext cx="8234863" cy="786896"/>
          </a:xfrm>
          <a:prstGeom prst="can">
            <a:avLst/>
          </a:prstGeom>
          <a:solidFill>
            <a:srgbClr val="008FD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Application Data (Tables)</a:t>
            </a:r>
            <a:endParaRPr lang="de-DE" sz="1800" kern="0" dirty="0" err="1">
              <a:solidFill>
                <a:schemeClr val="bg1"/>
              </a:solidFill>
              <a:ea typeface="Arial Unicode MS" pitchFamily="34" charset="-128"/>
              <a:cs typeface="Arial Unicode MS" pitchFamily="34" charset="-128"/>
            </a:endParaRPr>
          </a:p>
        </p:txBody>
      </p:sp>
      <p:sp>
        <p:nvSpPr>
          <p:cNvPr id="44" name="Cylinder 6"/>
          <p:cNvSpPr/>
          <p:nvPr/>
        </p:nvSpPr>
        <p:spPr bwMode="gray">
          <a:xfrm>
            <a:off x="429579" y="4738516"/>
            <a:ext cx="8234863" cy="786896"/>
          </a:xfrm>
          <a:prstGeom prst="can">
            <a:avLst/>
          </a:prstGeom>
          <a:solidFill>
            <a:srgbClr val="609A7F"/>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Basic Interface Views I_*</a:t>
            </a:r>
            <a:endParaRPr lang="de-DE" sz="1800" kern="0" dirty="0" err="1">
              <a:solidFill>
                <a:schemeClr val="bg1"/>
              </a:solidFill>
              <a:ea typeface="Arial Unicode MS" pitchFamily="34" charset="-128"/>
              <a:cs typeface="Arial Unicode MS" pitchFamily="34" charset="-128"/>
            </a:endParaRPr>
          </a:p>
        </p:txBody>
      </p:sp>
      <p:sp>
        <p:nvSpPr>
          <p:cNvPr id="45" name="Cylinder 7"/>
          <p:cNvSpPr/>
          <p:nvPr/>
        </p:nvSpPr>
        <p:spPr bwMode="gray">
          <a:xfrm>
            <a:off x="2554468" y="3862796"/>
            <a:ext cx="3985083" cy="786896"/>
          </a:xfrm>
          <a:prstGeom prst="can">
            <a:avLst/>
          </a:prstGeom>
          <a:solidFill>
            <a:srgbClr val="A8A34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Composite Interface Views I_*</a:t>
            </a:r>
            <a:endParaRPr lang="de-DE" sz="1800" kern="0" dirty="0" err="1">
              <a:solidFill>
                <a:schemeClr val="bg1"/>
              </a:solidFill>
              <a:ea typeface="Arial Unicode MS" pitchFamily="34" charset="-128"/>
              <a:cs typeface="Arial Unicode MS" pitchFamily="34" charset="-128"/>
            </a:endParaRPr>
          </a:p>
        </p:txBody>
      </p:sp>
      <p:sp>
        <p:nvSpPr>
          <p:cNvPr id="46" name="Cylinder 8"/>
          <p:cNvSpPr/>
          <p:nvPr/>
        </p:nvSpPr>
        <p:spPr bwMode="gray">
          <a:xfrm>
            <a:off x="429579"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Consumption Views C_*</a:t>
            </a:r>
            <a:endParaRPr lang="de-DE" sz="1800" kern="0" dirty="0" err="1">
              <a:solidFill>
                <a:schemeClr val="bg1"/>
              </a:solidFill>
              <a:ea typeface="Arial Unicode MS" pitchFamily="34" charset="-128"/>
              <a:cs typeface="Arial Unicode MS" pitchFamily="34" charset="-128"/>
            </a:endParaRPr>
          </a:p>
        </p:txBody>
      </p:sp>
      <p:sp>
        <p:nvSpPr>
          <p:cNvPr id="47" name="Cylinder 9"/>
          <p:cNvSpPr/>
          <p:nvPr/>
        </p:nvSpPr>
        <p:spPr bwMode="gray">
          <a:xfrm>
            <a:off x="4679360"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dirty="0">
                <a:solidFill>
                  <a:schemeClr val="bg1"/>
                </a:solidFill>
                <a:ea typeface="Arial Unicode MS" pitchFamily="34" charset="-128"/>
                <a:cs typeface="Arial Unicode MS" pitchFamily="34" charset="-128"/>
              </a:rPr>
              <a:t>VDM External API Views A_*</a:t>
            </a:r>
          </a:p>
        </p:txBody>
      </p:sp>
      <p:pic>
        <p:nvPicPr>
          <p:cNvPr id="48" name="Picture 47"/>
          <p:cNvPicPr>
            <a:picLocks noChangeAspect="1"/>
          </p:cNvPicPr>
          <p:nvPr/>
        </p:nvPicPr>
        <p:blipFill>
          <a:blip r:embed="rId3"/>
          <a:stretch>
            <a:fillRect/>
          </a:stretch>
        </p:blipFill>
        <p:spPr>
          <a:xfrm>
            <a:off x="6814780" y="1104517"/>
            <a:ext cx="1586716" cy="1586716"/>
          </a:xfrm>
          <a:prstGeom prst="rect">
            <a:avLst/>
          </a:prstGeom>
        </p:spPr>
      </p:pic>
      <p:pic>
        <p:nvPicPr>
          <p:cNvPr id="49" name="Picture 48"/>
          <p:cNvPicPr>
            <a:picLocks noChangeAspect="1"/>
          </p:cNvPicPr>
          <p:nvPr/>
        </p:nvPicPr>
        <p:blipFill>
          <a:blip r:embed="rId4"/>
          <a:stretch>
            <a:fillRect/>
          </a:stretch>
        </p:blipFill>
        <p:spPr>
          <a:xfrm>
            <a:off x="769827" y="1339241"/>
            <a:ext cx="1351992" cy="1351992"/>
          </a:xfrm>
          <a:prstGeom prst="rect">
            <a:avLst/>
          </a:prstGeom>
        </p:spPr>
      </p:pic>
      <p:pic>
        <p:nvPicPr>
          <p:cNvPr id="50" name="Picture 49"/>
          <p:cNvPicPr>
            <a:picLocks noChangeAspect="1"/>
          </p:cNvPicPr>
          <p:nvPr/>
        </p:nvPicPr>
        <p:blipFill>
          <a:blip r:embed="rId5"/>
          <a:stretch>
            <a:fillRect/>
          </a:stretch>
        </p:blipFill>
        <p:spPr>
          <a:xfrm>
            <a:off x="2281989" y="1166120"/>
            <a:ext cx="1701646" cy="1701646"/>
          </a:xfrm>
          <a:prstGeom prst="rect">
            <a:avLst/>
          </a:prstGeom>
        </p:spPr>
      </p:pic>
      <p:pic>
        <p:nvPicPr>
          <p:cNvPr id="51" name="Picture 50"/>
          <p:cNvPicPr>
            <a:picLocks noChangeAspect="1"/>
          </p:cNvPicPr>
          <p:nvPr/>
        </p:nvPicPr>
        <p:blipFill>
          <a:blip r:embed="rId6"/>
          <a:stretch>
            <a:fillRect/>
          </a:stretch>
        </p:blipFill>
        <p:spPr>
          <a:xfrm>
            <a:off x="4699484" y="1064569"/>
            <a:ext cx="1779322" cy="1779322"/>
          </a:xfrm>
          <a:prstGeom prst="rect">
            <a:avLst/>
          </a:prstGeom>
        </p:spPr>
      </p:pic>
      <p:sp>
        <p:nvSpPr>
          <p:cNvPr id="52" name="TextBox 51"/>
          <p:cNvSpPr txBox="1"/>
          <p:nvPr/>
        </p:nvSpPr>
        <p:spPr>
          <a:xfrm>
            <a:off x="9004432" y="5824886"/>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Cryptic, invisible</a:t>
            </a:r>
            <a:endParaRPr lang="de-DE" sz="2000" kern="0" dirty="0" err="1">
              <a:ea typeface="Arial Unicode MS" pitchFamily="34" charset="-128"/>
              <a:cs typeface="Arial Unicode MS" pitchFamily="34" charset="-128"/>
            </a:endParaRPr>
          </a:p>
        </p:txBody>
      </p:sp>
      <p:sp>
        <p:nvSpPr>
          <p:cNvPr id="53" name="TextBox 52"/>
          <p:cNvSpPr txBox="1"/>
          <p:nvPr/>
        </p:nvSpPr>
        <p:spPr>
          <a:xfrm>
            <a:off x="9004430" y="4978112"/>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Basic VDM for reuse</a:t>
            </a:r>
            <a:endParaRPr lang="de-DE" sz="2000" kern="0" dirty="0" err="1">
              <a:ea typeface="Arial Unicode MS" pitchFamily="34" charset="-128"/>
              <a:cs typeface="Arial Unicode MS" pitchFamily="34" charset="-128"/>
            </a:endParaRPr>
          </a:p>
        </p:txBody>
      </p:sp>
      <p:sp>
        <p:nvSpPr>
          <p:cNvPr id="54" name="TextBox 53"/>
          <p:cNvSpPr txBox="1"/>
          <p:nvPr/>
        </p:nvSpPr>
        <p:spPr>
          <a:xfrm>
            <a:off x="9004430" y="3948539"/>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Convenience and special views for reuse</a:t>
            </a:r>
            <a:endParaRPr lang="de-DE" sz="2000" kern="0" dirty="0" err="1">
              <a:ea typeface="Arial Unicode MS" pitchFamily="34" charset="-128"/>
              <a:cs typeface="Arial Unicode MS" pitchFamily="34" charset="-128"/>
            </a:endParaRPr>
          </a:p>
        </p:txBody>
      </p:sp>
      <p:sp>
        <p:nvSpPr>
          <p:cNvPr id="55" name="TextBox 54"/>
          <p:cNvSpPr txBox="1"/>
          <p:nvPr/>
        </p:nvSpPr>
        <p:spPr>
          <a:xfrm>
            <a:off x="9004430" y="3069172"/>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Purpose-built for apps  and APIs</a:t>
            </a:r>
            <a:endParaRPr lang="de-DE" sz="2000" kern="0" dirty="0" err="1">
              <a:ea typeface="Arial Unicode MS" pitchFamily="34" charset="-128"/>
              <a:cs typeface="Arial Unicode MS" pitchFamily="34" charset="-128"/>
            </a:endParaRPr>
          </a:p>
        </p:txBody>
      </p:sp>
      <p:cxnSp>
        <p:nvCxnSpPr>
          <p:cNvPr id="56" name="Straight Connector 55"/>
          <p:cNvCxnSpPr/>
          <p:nvPr/>
        </p:nvCxnSpPr>
        <p:spPr>
          <a:xfrm>
            <a:off x="270980" y="5569179"/>
            <a:ext cx="11579720"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004431" y="1654899"/>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All types of consumers</a:t>
            </a:r>
            <a:endParaRPr lang="de-DE"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238211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When to Use which Annotation</a:t>
            </a:r>
          </a:p>
        </p:txBody>
      </p:sp>
      <p:sp>
        <p:nvSpPr>
          <p:cNvPr id="23" name="Freeform: Shape 11">
            <a:extLst>
              <a:ext uri="{FF2B5EF4-FFF2-40B4-BE49-F238E27FC236}">
                <a16:creationId xmlns:a16="http://schemas.microsoft.com/office/drawing/2014/main" id="{259DADCE-E2B3-434F-800F-3C69EEF5F73D}"/>
              </a:ext>
            </a:extLst>
          </p:cNvPr>
          <p:cNvSpPr/>
          <p:nvPr/>
        </p:nvSpPr>
        <p:spPr>
          <a:xfrm>
            <a:off x="2974724" y="1444216"/>
            <a:ext cx="8018723"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Freeform: Shape 13">
            <a:extLst>
              <a:ext uri="{FF2B5EF4-FFF2-40B4-BE49-F238E27FC236}">
                <a16:creationId xmlns:a16="http://schemas.microsoft.com/office/drawing/2014/main" id="{002BE403-E371-4AE4-9901-7C0E33D50167}"/>
              </a:ext>
            </a:extLst>
          </p:cNvPr>
          <p:cNvSpPr/>
          <p:nvPr/>
        </p:nvSpPr>
        <p:spPr>
          <a:xfrm>
            <a:off x="2502484" y="2358581"/>
            <a:ext cx="8490962" cy="811862"/>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5" name="Freeform: Shape 14">
            <a:extLst>
              <a:ext uri="{FF2B5EF4-FFF2-40B4-BE49-F238E27FC236}">
                <a16:creationId xmlns:a16="http://schemas.microsoft.com/office/drawing/2014/main" id="{57181925-D3DC-4F9A-A193-1FD6EA59E064}"/>
              </a:ext>
            </a:extLst>
          </p:cNvPr>
          <p:cNvSpPr/>
          <p:nvPr/>
        </p:nvSpPr>
        <p:spPr>
          <a:xfrm>
            <a:off x="2437688" y="3287158"/>
            <a:ext cx="8555759" cy="811862"/>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6" name="Freeform: Shape 15">
            <a:extLst>
              <a:ext uri="{FF2B5EF4-FFF2-40B4-BE49-F238E27FC236}">
                <a16:creationId xmlns:a16="http://schemas.microsoft.com/office/drawing/2014/main" id="{2683EBF6-2955-49D3-A056-62032BFB55AA}"/>
              </a:ext>
            </a:extLst>
          </p:cNvPr>
          <p:cNvSpPr/>
          <p:nvPr/>
        </p:nvSpPr>
        <p:spPr>
          <a:xfrm>
            <a:off x="2499496" y="4215735"/>
            <a:ext cx="8493951" cy="811862"/>
          </a:xfrm>
          <a:custGeom>
            <a:avLst/>
            <a:gdLst>
              <a:gd name="connsiteX0" fmla="*/ 0 w 8493951"/>
              <a:gd name="connsiteY0" fmla="*/ 0 h 811862"/>
              <a:gd name="connsiteX1" fmla="*/ 8493951 w 8493951"/>
              <a:gd name="connsiteY1" fmla="*/ 0 h 811862"/>
              <a:gd name="connsiteX2" fmla="*/ 8493951 w 8493951"/>
              <a:gd name="connsiteY2" fmla="*/ 811862 h 811862"/>
              <a:gd name="connsiteX3" fmla="*/ 373019 w 8493951"/>
              <a:gd name="connsiteY3" fmla="*/ 811862 h 811862"/>
              <a:gd name="connsiteX4" fmla="*/ 286136 w 8493951"/>
              <a:gd name="connsiteY4" fmla="*/ 687318 h 811862"/>
              <a:gd name="connsiteX5" fmla="*/ 31492 w 8493951"/>
              <a:gd name="connsiteY5" fmla="*/ 127396 h 811862"/>
              <a:gd name="connsiteX6" fmla="*/ 0 w 8493951"/>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3951" h="811862">
                <a:moveTo>
                  <a:pt x="0" y="0"/>
                </a:moveTo>
                <a:lnTo>
                  <a:pt x="8493951" y="0"/>
                </a:lnTo>
                <a:lnTo>
                  <a:pt x="8493951" y="811862"/>
                </a:lnTo>
                <a:lnTo>
                  <a:pt x="373019" y="811862"/>
                </a:lnTo>
                <a:lnTo>
                  <a:pt x="286136" y="687318"/>
                </a:lnTo>
                <a:cubicBezTo>
                  <a:pt x="177158" y="515061"/>
                  <a:pt x="90876" y="327019"/>
                  <a:pt x="31492" y="127396"/>
                </a:cubicBezTo>
                <a:lnTo>
                  <a:pt x="0" y="0"/>
                </a:lnTo>
                <a:close/>
              </a:path>
            </a:pathLst>
          </a:custGeom>
          <a:solidFill>
            <a:schemeClr val="accent5"/>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7" name="Freeform: Shape 16">
            <a:extLst>
              <a:ext uri="{FF2B5EF4-FFF2-40B4-BE49-F238E27FC236}">
                <a16:creationId xmlns:a16="http://schemas.microsoft.com/office/drawing/2014/main" id="{E9D0A453-60E6-4887-9804-68B796A7B20B}"/>
              </a:ext>
            </a:extLst>
          </p:cNvPr>
          <p:cNvSpPr/>
          <p:nvPr/>
        </p:nvSpPr>
        <p:spPr>
          <a:xfrm>
            <a:off x="2964562" y="5144313"/>
            <a:ext cx="8028884" cy="809743"/>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Oval 27">
            <a:extLst>
              <a:ext uri="{FF2B5EF4-FFF2-40B4-BE49-F238E27FC236}">
                <a16:creationId xmlns:a16="http://schemas.microsoft.com/office/drawing/2014/main" id="{EB4504D5-BD79-40A3-9305-C3054A6826A0}"/>
              </a:ext>
            </a:extLst>
          </p:cNvPr>
          <p:cNvSpPr/>
          <p:nvPr/>
        </p:nvSpPr>
        <p:spPr>
          <a:xfrm>
            <a:off x="1195377" y="2164836"/>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latin typeface="Segoe UI Light" panose="020B0502040204020203" pitchFamily="34" charset="0"/>
                <a:cs typeface="Segoe UI Light" panose="020B0502040204020203" pitchFamily="34" charset="0"/>
              </a:rPr>
              <a:t>CDS View</a:t>
            </a:r>
          </a:p>
        </p:txBody>
      </p:sp>
      <p:sp>
        <p:nvSpPr>
          <p:cNvPr id="29" name="Rectangle 28">
            <a:extLst>
              <a:ext uri="{FF2B5EF4-FFF2-40B4-BE49-F238E27FC236}">
                <a16:creationId xmlns:a16="http://schemas.microsoft.com/office/drawing/2014/main" id="{921BFD68-D823-4CC4-A853-A8591E2C1257}"/>
              </a:ext>
            </a:extLst>
          </p:cNvPr>
          <p:cNvSpPr/>
          <p:nvPr/>
        </p:nvSpPr>
        <p:spPr>
          <a:xfrm>
            <a:off x="7568264" y="1642251"/>
            <a:ext cx="2952328" cy="430887"/>
          </a:xfrm>
          <a:prstGeom prst="rect">
            <a:avLst/>
          </a:prstGeom>
        </p:spPr>
        <p:txBody>
          <a:bodyPr wrap="square" lIns="0" tIns="0" rIns="0" bIns="0" anchor="ctr">
            <a:spAutoFit/>
          </a:bodyPr>
          <a:lstStyle/>
          <a:p>
            <a:r>
              <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Fiori Application</a:t>
            </a:r>
          </a:p>
        </p:txBody>
      </p:sp>
      <p:sp>
        <p:nvSpPr>
          <p:cNvPr id="30" name="Rectangle 29">
            <a:extLst>
              <a:ext uri="{FF2B5EF4-FFF2-40B4-BE49-F238E27FC236}">
                <a16:creationId xmlns:a16="http://schemas.microsoft.com/office/drawing/2014/main" id="{A8F775AB-D43A-4534-B6C1-F5FABE15D43A}"/>
              </a:ext>
            </a:extLst>
          </p:cNvPr>
          <p:cNvSpPr/>
          <p:nvPr/>
        </p:nvSpPr>
        <p:spPr>
          <a:xfrm>
            <a:off x="5319576" y="1733045"/>
            <a:ext cx="1762951" cy="249299"/>
          </a:xfrm>
          <a:prstGeom prst="rect">
            <a:avLst/>
          </a:prstGeom>
        </p:spPr>
        <p:txBody>
          <a:bodyPr wrap="square" lIns="0" tIns="0" rIns="0" bIns="0" anchor="ctr">
            <a:spAutoFit/>
          </a:bodyPr>
          <a:lstStyle/>
          <a:p>
            <a:pPr>
              <a:lnSpc>
                <a:spcPct val="90000"/>
              </a:lnSpc>
            </a:pPr>
            <a:r>
              <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@OData</a:t>
            </a:r>
          </a:p>
        </p:txBody>
      </p:sp>
      <p:sp>
        <p:nvSpPr>
          <p:cNvPr id="31" name="Rectangle 30">
            <a:extLst>
              <a:ext uri="{FF2B5EF4-FFF2-40B4-BE49-F238E27FC236}">
                <a16:creationId xmlns:a16="http://schemas.microsoft.com/office/drawing/2014/main" id="{7308C6C5-27F4-437E-8968-E496F4CCDA53}"/>
              </a:ext>
            </a:extLst>
          </p:cNvPr>
          <p:cNvSpPr/>
          <p:nvPr/>
        </p:nvSpPr>
        <p:spPr>
          <a:xfrm>
            <a:off x="7568264" y="2542709"/>
            <a:ext cx="2952328" cy="430887"/>
          </a:xfrm>
          <a:prstGeom prst="rect">
            <a:avLst/>
          </a:prstGeom>
        </p:spPr>
        <p:txBody>
          <a:bodyPr wrap="square" lIns="0" tIns="0" rIns="0" bIns="0" anchor="ctr">
            <a:spAutoFit/>
          </a:bodyPr>
          <a:lstStyle/>
          <a:p>
            <a:r>
              <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Analytics</a:t>
            </a:r>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2" name="Rectangle 31">
            <a:extLst>
              <a:ext uri="{FF2B5EF4-FFF2-40B4-BE49-F238E27FC236}">
                <a16:creationId xmlns:a16="http://schemas.microsoft.com/office/drawing/2014/main" id="{5D3BBAC1-B66E-4CCD-85F0-AFCDE864A78E}"/>
              </a:ext>
            </a:extLst>
          </p:cNvPr>
          <p:cNvSpPr/>
          <p:nvPr/>
        </p:nvSpPr>
        <p:spPr>
          <a:xfrm>
            <a:off x="5319576" y="2633503"/>
            <a:ext cx="1762951" cy="249299"/>
          </a:xfrm>
          <a:prstGeom prst="rect">
            <a:avLst/>
          </a:prstGeom>
        </p:spPr>
        <p:txBody>
          <a:bodyPr wrap="square" lIns="0" tIns="0" rIns="0" bIns="0" anchor="ctr">
            <a:spAutoFit/>
          </a:bodyPr>
          <a:lstStyle/>
          <a:p>
            <a:pPr>
              <a:lnSpc>
                <a:spcPct val="90000"/>
              </a:lnSpc>
            </a:pPr>
            <a:r>
              <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a:t>
            </a:r>
          </a:p>
        </p:txBody>
      </p:sp>
      <p:sp>
        <p:nvSpPr>
          <p:cNvPr id="33" name="Rectangle 32">
            <a:extLst>
              <a:ext uri="{FF2B5EF4-FFF2-40B4-BE49-F238E27FC236}">
                <a16:creationId xmlns:a16="http://schemas.microsoft.com/office/drawing/2014/main" id="{BFF20D0B-9DCF-420D-A6FB-6BB25E6295AD}"/>
              </a:ext>
            </a:extLst>
          </p:cNvPr>
          <p:cNvSpPr/>
          <p:nvPr/>
        </p:nvSpPr>
        <p:spPr>
          <a:xfrm>
            <a:off x="7568264" y="3453660"/>
            <a:ext cx="3425182" cy="430887"/>
          </a:xfrm>
          <a:prstGeom prst="rect">
            <a:avLst/>
          </a:prstGeom>
        </p:spPr>
        <p:txBody>
          <a:bodyPr wrap="square" lIns="0" tIns="0" rIns="0" bIns="0" anchor="ctr">
            <a:spAutoFit/>
          </a:bodyPr>
          <a:lstStyle/>
          <a:p>
            <a:r>
              <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Transactional App</a:t>
            </a:r>
          </a:p>
        </p:txBody>
      </p:sp>
      <p:sp>
        <p:nvSpPr>
          <p:cNvPr id="34" name="Rectangle 33">
            <a:extLst>
              <a:ext uri="{FF2B5EF4-FFF2-40B4-BE49-F238E27FC236}">
                <a16:creationId xmlns:a16="http://schemas.microsoft.com/office/drawing/2014/main" id="{A3F04073-7F52-4C31-A1F7-8DA034E79377}"/>
              </a:ext>
            </a:extLst>
          </p:cNvPr>
          <p:cNvSpPr/>
          <p:nvPr/>
        </p:nvSpPr>
        <p:spPr>
          <a:xfrm>
            <a:off x="5319576" y="3419806"/>
            <a:ext cx="1762951" cy="498598"/>
          </a:xfrm>
          <a:prstGeom prst="rect">
            <a:avLst/>
          </a:prstGeom>
        </p:spPr>
        <p:txBody>
          <a:bodyPr wrap="square" lIns="0" tIns="0" rIns="0" bIns="0" anchor="ctr">
            <a:spAutoFit/>
          </a:bodyPr>
          <a:lstStyle/>
          <a:p>
            <a:pPr>
              <a:lnSpc>
                <a:spcPct val="90000"/>
              </a:lnSpc>
            </a:pPr>
            <a:r>
              <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@ObjectModel</a:t>
            </a:r>
          </a:p>
          <a:p>
            <a:pPr>
              <a:lnSpc>
                <a:spcPct val="90000"/>
              </a:lnSpc>
            </a:pPr>
            <a:r>
              <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@UI</a:t>
            </a:r>
          </a:p>
        </p:txBody>
      </p:sp>
      <p:sp>
        <p:nvSpPr>
          <p:cNvPr id="35" name="Rectangle 34">
            <a:extLst>
              <a:ext uri="{FF2B5EF4-FFF2-40B4-BE49-F238E27FC236}">
                <a16:creationId xmlns:a16="http://schemas.microsoft.com/office/drawing/2014/main" id="{ECEE8405-4C8F-48C4-9E36-67264C24C5B7}"/>
              </a:ext>
            </a:extLst>
          </p:cNvPr>
          <p:cNvSpPr/>
          <p:nvPr/>
        </p:nvSpPr>
        <p:spPr>
          <a:xfrm>
            <a:off x="7568264" y="4318861"/>
            <a:ext cx="3425182" cy="615553"/>
          </a:xfrm>
          <a:prstGeom prst="rect">
            <a:avLst/>
          </a:prstGeom>
        </p:spPr>
        <p:txBody>
          <a:bodyPr wrap="square" lIns="0" tIns="0" rIns="0" bIns="0" anchor="ctr">
            <a:spAutoFit/>
          </a:bodyPr>
          <a:lstStyle/>
          <a:p>
            <a:pPr algn="ctr"/>
            <a:r>
              <a:rPr lang="en-US" sz="2000" b="1" dirty="0">
                <a:solidFill>
                  <a:schemeClr val="bg1"/>
                </a:solidFill>
                <a:latin typeface="Segoe UI Light" panose="020B0502040204020203" pitchFamily="34" charset="0"/>
                <a:cs typeface="Segoe UI Light" panose="020B0502040204020203" pitchFamily="34" charset="0"/>
              </a:rPr>
              <a:t>S/4HANA Embedded Analytics</a:t>
            </a:r>
          </a:p>
          <a:p>
            <a:pPr algn="ctr"/>
            <a:r>
              <a:rPr lang="en-US" sz="2000" b="1" dirty="0">
                <a:solidFill>
                  <a:schemeClr val="bg1"/>
                </a:solidFill>
                <a:latin typeface="Segoe UI Light" panose="020B0502040204020203" pitchFamily="34" charset="0"/>
                <a:cs typeface="Segoe UI Light" panose="020B0502040204020203" pitchFamily="34" charset="0"/>
              </a:rPr>
              <a:t>SAP Analytics Cloud</a:t>
            </a:r>
          </a:p>
        </p:txBody>
      </p:sp>
      <p:sp>
        <p:nvSpPr>
          <p:cNvPr id="36" name="Rectangle 35">
            <a:extLst>
              <a:ext uri="{FF2B5EF4-FFF2-40B4-BE49-F238E27FC236}">
                <a16:creationId xmlns:a16="http://schemas.microsoft.com/office/drawing/2014/main" id="{10018F12-D2F9-469A-A071-EBB5B4814F87}"/>
              </a:ext>
            </a:extLst>
          </p:cNvPr>
          <p:cNvSpPr/>
          <p:nvPr/>
        </p:nvSpPr>
        <p:spPr>
          <a:xfrm>
            <a:off x="5319576" y="4377338"/>
            <a:ext cx="1762951" cy="498598"/>
          </a:xfrm>
          <a:prstGeom prst="rect">
            <a:avLst/>
          </a:prstGeom>
        </p:spPr>
        <p:txBody>
          <a:bodyPr wrap="square" lIns="0" tIns="0" rIns="0" bIns="0" anchor="ctr">
            <a:spAutoFit/>
          </a:bodyPr>
          <a:lstStyle/>
          <a:p>
            <a:pPr>
              <a:lnSpc>
                <a:spcPct val="90000"/>
              </a:lnSpc>
            </a:pPr>
            <a:r>
              <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@AnalyticDetails</a:t>
            </a:r>
          </a:p>
          <a:p>
            <a:pPr>
              <a:lnSpc>
                <a:spcPct val="90000"/>
              </a:lnSpc>
            </a:pPr>
            <a:r>
              <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@DefaultAgg</a:t>
            </a:r>
          </a:p>
        </p:txBody>
      </p:sp>
      <p:sp>
        <p:nvSpPr>
          <p:cNvPr id="37" name="Rectangle 36">
            <a:extLst>
              <a:ext uri="{FF2B5EF4-FFF2-40B4-BE49-F238E27FC236}">
                <a16:creationId xmlns:a16="http://schemas.microsoft.com/office/drawing/2014/main" id="{F87E1778-8740-4893-8067-D1CF7D49FCD9}"/>
              </a:ext>
            </a:extLst>
          </p:cNvPr>
          <p:cNvSpPr/>
          <p:nvPr/>
        </p:nvSpPr>
        <p:spPr>
          <a:xfrm>
            <a:off x="7568264" y="5325592"/>
            <a:ext cx="3425182" cy="430887"/>
          </a:xfrm>
          <a:prstGeom prst="rect">
            <a:avLst/>
          </a:prstGeom>
        </p:spPr>
        <p:txBody>
          <a:bodyPr wrap="square" lIns="0" tIns="0" rIns="0" bIns="0" anchor="ctr">
            <a:spAutoFit/>
          </a:bodyPr>
          <a:lstStyle/>
          <a:p>
            <a:r>
              <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Normal ABAP Report </a:t>
            </a:r>
          </a:p>
        </p:txBody>
      </p:sp>
      <p:sp>
        <p:nvSpPr>
          <p:cNvPr id="38" name="Rectangle 37">
            <a:extLst>
              <a:ext uri="{FF2B5EF4-FFF2-40B4-BE49-F238E27FC236}">
                <a16:creationId xmlns:a16="http://schemas.microsoft.com/office/drawing/2014/main" id="{2FD4B6AD-AD72-4563-8437-1C1C3555BCD4}"/>
              </a:ext>
            </a:extLst>
          </p:cNvPr>
          <p:cNvSpPr/>
          <p:nvPr/>
        </p:nvSpPr>
        <p:spPr>
          <a:xfrm>
            <a:off x="5319576" y="5416387"/>
            <a:ext cx="1762951" cy="249299"/>
          </a:xfrm>
          <a:prstGeom prst="rect">
            <a:avLst/>
          </a:prstGeom>
        </p:spPr>
        <p:txBody>
          <a:bodyPr wrap="square" lIns="0" tIns="0" rIns="0" bIns="0" anchor="ctr">
            <a:spAutoFit/>
          </a:bodyPr>
          <a:lstStyle/>
          <a:p>
            <a:pPr>
              <a:lnSpc>
                <a:spcPct val="90000"/>
              </a:lnSpc>
            </a:pPr>
            <a:r>
              <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@Semantic</a:t>
            </a:r>
          </a:p>
        </p:txBody>
      </p:sp>
      <p:sp>
        <p:nvSpPr>
          <p:cNvPr id="39" name="TextBox 38">
            <a:extLst>
              <a:ext uri="{FF2B5EF4-FFF2-40B4-BE49-F238E27FC236}">
                <a16:creationId xmlns:a16="http://schemas.microsoft.com/office/drawing/2014/main" id="{AF816762-1DF0-4BFB-A882-92B35D8AB94C}"/>
              </a:ext>
            </a:extLst>
          </p:cNvPr>
          <p:cNvSpPr txBox="1"/>
          <p:nvPr/>
        </p:nvSpPr>
        <p:spPr>
          <a:xfrm>
            <a:off x="4370475" y="1534529"/>
            <a:ext cx="716863" cy="646331"/>
          </a:xfrm>
          <a:prstGeom prst="rect">
            <a:avLst/>
          </a:prstGeom>
          <a:noFill/>
        </p:spPr>
        <p:txBody>
          <a:bodyPr wrap="none" rtlCol="0">
            <a:spAutoFit/>
          </a:bodyPr>
          <a:lstStyle/>
          <a:p>
            <a:r>
              <a:rPr lang="en-IN" sz="3600" b="1" dirty="0">
                <a:solidFill>
                  <a:schemeClr val="bg1"/>
                </a:solidFill>
              </a:rPr>
              <a:t>01</a:t>
            </a:r>
          </a:p>
        </p:txBody>
      </p:sp>
      <p:sp>
        <p:nvSpPr>
          <p:cNvPr id="40" name="TextBox 39">
            <a:extLst>
              <a:ext uri="{FF2B5EF4-FFF2-40B4-BE49-F238E27FC236}">
                <a16:creationId xmlns:a16="http://schemas.microsoft.com/office/drawing/2014/main" id="{AD8416D4-D67F-4DB9-9EC7-4D50DDFA404C}"/>
              </a:ext>
            </a:extLst>
          </p:cNvPr>
          <p:cNvSpPr txBox="1"/>
          <p:nvPr/>
        </p:nvSpPr>
        <p:spPr>
          <a:xfrm>
            <a:off x="4370475" y="2434987"/>
            <a:ext cx="716863" cy="646331"/>
          </a:xfrm>
          <a:prstGeom prst="rect">
            <a:avLst/>
          </a:prstGeom>
          <a:noFill/>
        </p:spPr>
        <p:txBody>
          <a:bodyPr wrap="none" rtlCol="0">
            <a:spAutoFit/>
          </a:bodyPr>
          <a:lstStyle/>
          <a:p>
            <a:r>
              <a:rPr lang="en-IN" sz="3600" b="1" dirty="0">
                <a:solidFill>
                  <a:schemeClr val="bg1"/>
                </a:solidFill>
              </a:rPr>
              <a:t>02</a:t>
            </a:r>
          </a:p>
        </p:txBody>
      </p:sp>
      <p:sp>
        <p:nvSpPr>
          <p:cNvPr id="41" name="TextBox 40">
            <a:extLst>
              <a:ext uri="{FF2B5EF4-FFF2-40B4-BE49-F238E27FC236}">
                <a16:creationId xmlns:a16="http://schemas.microsoft.com/office/drawing/2014/main" id="{4CCC6A06-35EC-413A-84D6-700D195D6CE6}"/>
              </a:ext>
            </a:extLst>
          </p:cNvPr>
          <p:cNvSpPr txBox="1"/>
          <p:nvPr/>
        </p:nvSpPr>
        <p:spPr>
          <a:xfrm>
            <a:off x="4370475" y="3345939"/>
            <a:ext cx="716863" cy="646331"/>
          </a:xfrm>
          <a:prstGeom prst="rect">
            <a:avLst/>
          </a:prstGeom>
          <a:noFill/>
        </p:spPr>
        <p:txBody>
          <a:bodyPr wrap="none" rtlCol="0">
            <a:spAutoFit/>
          </a:bodyPr>
          <a:lstStyle/>
          <a:p>
            <a:r>
              <a:rPr lang="en-IN" sz="3600" b="1" dirty="0">
                <a:solidFill>
                  <a:schemeClr val="bg1"/>
                </a:solidFill>
              </a:rPr>
              <a:t>03</a:t>
            </a:r>
          </a:p>
        </p:txBody>
      </p:sp>
      <p:sp>
        <p:nvSpPr>
          <p:cNvPr id="42" name="TextBox 41">
            <a:extLst>
              <a:ext uri="{FF2B5EF4-FFF2-40B4-BE49-F238E27FC236}">
                <a16:creationId xmlns:a16="http://schemas.microsoft.com/office/drawing/2014/main" id="{13F8B143-1C34-41ED-A790-FF6990299CEB}"/>
              </a:ext>
            </a:extLst>
          </p:cNvPr>
          <p:cNvSpPr txBox="1"/>
          <p:nvPr/>
        </p:nvSpPr>
        <p:spPr>
          <a:xfrm>
            <a:off x="4370475" y="4303471"/>
            <a:ext cx="716863" cy="646331"/>
          </a:xfrm>
          <a:prstGeom prst="rect">
            <a:avLst/>
          </a:prstGeom>
          <a:noFill/>
        </p:spPr>
        <p:txBody>
          <a:bodyPr wrap="none" rtlCol="0">
            <a:spAutoFit/>
          </a:bodyPr>
          <a:lstStyle/>
          <a:p>
            <a:r>
              <a:rPr lang="en-IN" sz="3600" b="1" dirty="0">
                <a:solidFill>
                  <a:schemeClr val="bg1"/>
                </a:solidFill>
              </a:rPr>
              <a:t>04</a:t>
            </a:r>
          </a:p>
        </p:txBody>
      </p:sp>
      <p:sp>
        <p:nvSpPr>
          <p:cNvPr id="60" name="TextBox 59">
            <a:extLst>
              <a:ext uri="{FF2B5EF4-FFF2-40B4-BE49-F238E27FC236}">
                <a16:creationId xmlns:a16="http://schemas.microsoft.com/office/drawing/2014/main" id="{510ACF00-F09B-4E88-BB1D-23D1C6B7C5A7}"/>
              </a:ext>
            </a:extLst>
          </p:cNvPr>
          <p:cNvSpPr txBox="1"/>
          <p:nvPr/>
        </p:nvSpPr>
        <p:spPr>
          <a:xfrm>
            <a:off x="4370475" y="5217871"/>
            <a:ext cx="716863" cy="646331"/>
          </a:xfrm>
          <a:prstGeom prst="rect">
            <a:avLst/>
          </a:prstGeom>
          <a:noFill/>
        </p:spPr>
        <p:txBody>
          <a:bodyPr wrap="none" rtlCol="0">
            <a:spAutoFit/>
          </a:bodyPr>
          <a:lstStyle/>
          <a:p>
            <a:r>
              <a:rPr lang="en-IN" sz="3600" b="1" dirty="0">
                <a:solidFill>
                  <a:schemeClr val="bg1"/>
                </a:solidFill>
              </a:rPr>
              <a:t>05</a:t>
            </a:r>
          </a:p>
        </p:txBody>
      </p:sp>
    </p:spTree>
    <p:extLst>
      <p:ext uri="{BB962C8B-B14F-4D97-AF65-F5344CB8AC3E}">
        <p14:creationId xmlns:p14="http://schemas.microsoft.com/office/powerpoint/2010/main" val="292021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255140" y="15550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Create ODATA on top of CDS</a:t>
            </a:r>
          </a:p>
        </p:txBody>
      </p:sp>
      <p:sp>
        <p:nvSpPr>
          <p:cNvPr id="43" name="TextBox 42">
            <a:extLst>
              <a:ext uri="{FF2B5EF4-FFF2-40B4-BE49-F238E27FC236}">
                <a16:creationId xmlns:a16="http://schemas.microsoft.com/office/drawing/2014/main" id="{2668874E-C0FA-4ADA-BBF6-2FE5710B408A}"/>
              </a:ext>
            </a:extLst>
          </p:cNvPr>
          <p:cNvSpPr txBox="1"/>
          <p:nvPr/>
        </p:nvSpPr>
        <p:spPr>
          <a:xfrm>
            <a:off x="110520" y="5919803"/>
            <a:ext cx="11900954" cy="923330"/>
          </a:xfrm>
          <a:prstGeom prst="rect">
            <a:avLst/>
          </a:prstGeom>
          <a:noFill/>
        </p:spPr>
        <p:txBody>
          <a:bodyPr wrap="square" rtlCol="0">
            <a:spAutoFit/>
          </a:bodyPr>
          <a:lstStyle/>
          <a:p>
            <a:r>
              <a:rPr lang="en-US" dirty="0">
                <a:hlinkClick r:id="rId3"/>
              </a:rPr>
              <a:t>https://help.sap.com/doc/abapdocu_751_index_htm/7.51/en-US/index.htm?file=abencds_annotations.htm</a:t>
            </a:r>
            <a:endParaRPr lang="en-US" dirty="0"/>
          </a:p>
          <a:p>
            <a:r>
              <a:rPr lang="en-US" dirty="0">
                <a:hlinkClick r:id="rId4"/>
              </a:rPr>
              <a:t>https://help.sap.com/viewer/8308e6d301d54584a33cd04a9861bc52/2020.000/en-US/8573b810511948c8a99c0672abc159aa.html</a:t>
            </a:r>
            <a:endParaRPr lang="en-US" dirty="0"/>
          </a:p>
        </p:txBody>
      </p:sp>
      <p:sp>
        <p:nvSpPr>
          <p:cNvPr id="10" name="Oval 9">
            <a:extLst>
              <a:ext uri="{FF2B5EF4-FFF2-40B4-BE49-F238E27FC236}">
                <a16:creationId xmlns:a16="http://schemas.microsoft.com/office/drawing/2014/main" id="{0798BF5E-DB36-47C7-803A-E9722F92B1D9}"/>
              </a:ext>
            </a:extLst>
          </p:cNvPr>
          <p:cNvSpPr/>
          <p:nvPr/>
        </p:nvSpPr>
        <p:spPr>
          <a:xfrm>
            <a:off x="1688039" y="5760240"/>
            <a:ext cx="3332607" cy="294933"/>
          </a:xfrm>
          <a:prstGeom prst="ellipse">
            <a:avLst/>
          </a:prstGeom>
          <a:gradFill flip="none" rotWithShape="1">
            <a:gsLst>
              <a:gs pos="0">
                <a:schemeClr val="tx1">
                  <a:lumMod val="16000"/>
                  <a:alpha val="67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 name="Freeform 10"/>
          <p:cNvSpPr>
            <a:spLocks/>
          </p:cNvSpPr>
          <p:nvPr/>
        </p:nvSpPr>
        <p:spPr bwMode="auto">
          <a:xfrm>
            <a:off x="713618" y="1120493"/>
            <a:ext cx="2293493" cy="1961268"/>
          </a:xfrm>
          <a:custGeom>
            <a:avLst/>
            <a:gdLst>
              <a:gd name="T0" fmla="*/ 1730 w 3852"/>
              <a:gd name="T1" fmla="*/ 0 h 3492"/>
              <a:gd name="T2" fmla="*/ 3852 w 3852"/>
              <a:gd name="T3" fmla="*/ 2946 h 3492"/>
              <a:gd name="T4" fmla="*/ 3764 w 3852"/>
              <a:gd name="T5" fmla="*/ 3017 h 3492"/>
              <a:gd name="T6" fmla="*/ 3683 w 3852"/>
              <a:gd name="T7" fmla="*/ 3097 h 3492"/>
              <a:gd name="T8" fmla="*/ 3612 w 3852"/>
              <a:gd name="T9" fmla="*/ 3186 h 3492"/>
              <a:gd name="T10" fmla="*/ 3549 w 3852"/>
              <a:gd name="T11" fmla="*/ 3281 h 3492"/>
              <a:gd name="T12" fmla="*/ 3494 w 3852"/>
              <a:gd name="T13" fmla="*/ 3384 h 3492"/>
              <a:gd name="T14" fmla="*/ 3451 w 3852"/>
              <a:gd name="T15" fmla="*/ 3492 h 3492"/>
              <a:gd name="T16" fmla="*/ 0 w 3852"/>
              <a:gd name="T17" fmla="*/ 2359 h 3492"/>
              <a:gd name="T18" fmla="*/ 94 w 3852"/>
              <a:gd name="T19" fmla="*/ 2101 h 3492"/>
              <a:gd name="T20" fmla="*/ 200 w 3852"/>
              <a:gd name="T21" fmla="*/ 1852 h 3492"/>
              <a:gd name="T22" fmla="*/ 323 w 3852"/>
              <a:gd name="T23" fmla="*/ 1609 h 3492"/>
              <a:gd name="T24" fmla="*/ 458 w 3852"/>
              <a:gd name="T25" fmla="*/ 1374 h 3492"/>
              <a:gd name="T26" fmla="*/ 604 w 3852"/>
              <a:gd name="T27" fmla="*/ 1148 h 3492"/>
              <a:gd name="T28" fmla="*/ 765 w 3852"/>
              <a:gd name="T29" fmla="*/ 931 h 3492"/>
              <a:gd name="T30" fmla="*/ 936 w 3852"/>
              <a:gd name="T31" fmla="*/ 725 h 3492"/>
              <a:gd name="T32" fmla="*/ 1120 w 3852"/>
              <a:gd name="T33" fmla="*/ 527 h 3492"/>
              <a:gd name="T34" fmla="*/ 1312 w 3852"/>
              <a:gd name="T35" fmla="*/ 341 h 3492"/>
              <a:gd name="T36" fmla="*/ 1515 w 3852"/>
              <a:gd name="T37" fmla="*/ 163 h 3492"/>
              <a:gd name="T38" fmla="*/ 1730 w 3852"/>
              <a:gd name="T39" fmla="*/ 0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2" h="3492">
                <a:moveTo>
                  <a:pt x="1730" y="0"/>
                </a:moveTo>
                <a:lnTo>
                  <a:pt x="3852" y="2946"/>
                </a:lnTo>
                <a:lnTo>
                  <a:pt x="3764" y="3017"/>
                </a:lnTo>
                <a:lnTo>
                  <a:pt x="3683" y="3097"/>
                </a:lnTo>
                <a:lnTo>
                  <a:pt x="3612" y="3186"/>
                </a:lnTo>
                <a:lnTo>
                  <a:pt x="3549" y="3281"/>
                </a:lnTo>
                <a:lnTo>
                  <a:pt x="3494" y="3384"/>
                </a:lnTo>
                <a:lnTo>
                  <a:pt x="3451" y="3492"/>
                </a:lnTo>
                <a:lnTo>
                  <a:pt x="0" y="2359"/>
                </a:lnTo>
                <a:lnTo>
                  <a:pt x="94" y="2101"/>
                </a:lnTo>
                <a:lnTo>
                  <a:pt x="200" y="1852"/>
                </a:lnTo>
                <a:lnTo>
                  <a:pt x="323" y="1609"/>
                </a:lnTo>
                <a:lnTo>
                  <a:pt x="458" y="1374"/>
                </a:lnTo>
                <a:lnTo>
                  <a:pt x="604" y="1148"/>
                </a:lnTo>
                <a:lnTo>
                  <a:pt x="765" y="931"/>
                </a:lnTo>
                <a:lnTo>
                  <a:pt x="936" y="725"/>
                </a:lnTo>
                <a:lnTo>
                  <a:pt x="1120" y="527"/>
                </a:lnTo>
                <a:lnTo>
                  <a:pt x="1312" y="341"/>
                </a:lnTo>
                <a:lnTo>
                  <a:pt x="1515" y="163"/>
                </a:lnTo>
                <a:lnTo>
                  <a:pt x="1730" y="0"/>
                </a:lnTo>
                <a:close/>
              </a:path>
            </a:pathLst>
          </a:custGeom>
          <a:gradFill>
            <a:gsLst>
              <a:gs pos="0">
                <a:schemeClr val="accent5">
                  <a:lumMod val="90000"/>
                  <a:lumOff val="10000"/>
                </a:schemeClr>
              </a:gs>
              <a:gs pos="100000">
                <a:schemeClr val="accent5">
                  <a:lumMod val="82000"/>
                </a:schemeClr>
              </a:gs>
            </a:gsLst>
            <a:lin ang="1350000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2" name="Freeform 11"/>
          <p:cNvSpPr>
            <a:spLocks/>
          </p:cNvSpPr>
          <p:nvPr/>
        </p:nvSpPr>
        <p:spPr bwMode="auto">
          <a:xfrm>
            <a:off x="1873233" y="797321"/>
            <a:ext cx="1473236" cy="2046748"/>
          </a:xfrm>
          <a:custGeom>
            <a:avLst/>
            <a:gdLst>
              <a:gd name="T0" fmla="*/ 2633 w 2633"/>
              <a:gd name="T1" fmla="*/ 0 h 3658"/>
              <a:gd name="T2" fmla="*/ 2633 w 2633"/>
              <a:gd name="T3" fmla="*/ 3460 h 3658"/>
              <a:gd name="T4" fmla="*/ 2498 w 2633"/>
              <a:gd name="T5" fmla="*/ 3469 h 3658"/>
              <a:gd name="T6" fmla="*/ 2369 w 2633"/>
              <a:gd name="T7" fmla="*/ 3495 h 3658"/>
              <a:gd name="T8" fmla="*/ 2246 w 2633"/>
              <a:gd name="T9" fmla="*/ 3535 h 3658"/>
              <a:gd name="T10" fmla="*/ 2132 w 2633"/>
              <a:gd name="T11" fmla="*/ 3589 h 3658"/>
              <a:gd name="T12" fmla="*/ 2026 w 2633"/>
              <a:gd name="T13" fmla="*/ 3658 h 3658"/>
              <a:gd name="T14" fmla="*/ 0 w 2633"/>
              <a:gd name="T15" fmla="*/ 850 h 3658"/>
              <a:gd name="T16" fmla="*/ 207 w 2633"/>
              <a:gd name="T17" fmla="*/ 709 h 3658"/>
              <a:gd name="T18" fmla="*/ 421 w 2633"/>
              <a:gd name="T19" fmla="*/ 581 h 3658"/>
              <a:gd name="T20" fmla="*/ 642 w 2633"/>
              <a:gd name="T21" fmla="*/ 463 h 3658"/>
              <a:gd name="T22" fmla="*/ 871 w 2633"/>
              <a:gd name="T23" fmla="*/ 357 h 3658"/>
              <a:gd name="T24" fmla="*/ 1106 w 2633"/>
              <a:gd name="T25" fmla="*/ 266 h 3658"/>
              <a:gd name="T26" fmla="*/ 1347 w 2633"/>
              <a:gd name="T27" fmla="*/ 186 h 3658"/>
              <a:gd name="T28" fmla="*/ 1596 w 2633"/>
              <a:gd name="T29" fmla="*/ 120 h 3658"/>
              <a:gd name="T30" fmla="*/ 1848 w 2633"/>
              <a:gd name="T31" fmla="*/ 68 h 3658"/>
              <a:gd name="T32" fmla="*/ 2106 w 2633"/>
              <a:gd name="T33" fmla="*/ 31 h 3658"/>
              <a:gd name="T34" fmla="*/ 2366 w 2633"/>
              <a:gd name="T35" fmla="*/ 8 h 3658"/>
              <a:gd name="T36" fmla="*/ 2633 w 2633"/>
              <a:gd name="T37" fmla="*/ 0 h 3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3" h="3658">
                <a:moveTo>
                  <a:pt x="2633" y="0"/>
                </a:moveTo>
                <a:lnTo>
                  <a:pt x="2633" y="3460"/>
                </a:lnTo>
                <a:lnTo>
                  <a:pt x="2498" y="3469"/>
                </a:lnTo>
                <a:lnTo>
                  <a:pt x="2369" y="3495"/>
                </a:lnTo>
                <a:lnTo>
                  <a:pt x="2246" y="3535"/>
                </a:lnTo>
                <a:lnTo>
                  <a:pt x="2132" y="3589"/>
                </a:lnTo>
                <a:lnTo>
                  <a:pt x="2026" y="3658"/>
                </a:lnTo>
                <a:lnTo>
                  <a:pt x="0" y="850"/>
                </a:lnTo>
                <a:lnTo>
                  <a:pt x="207" y="709"/>
                </a:lnTo>
                <a:lnTo>
                  <a:pt x="421" y="581"/>
                </a:lnTo>
                <a:lnTo>
                  <a:pt x="642" y="463"/>
                </a:lnTo>
                <a:lnTo>
                  <a:pt x="871" y="357"/>
                </a:lnTo>
                <a:lnTo>
                  <a:pt x="1106" y="266"/>
                </a:lnTo>
                <a:lnTo>
                  <a:pt x="1347" y="186"/>
                </a:lnTo>
                <a:lnTo>
                  <a:pt x="1596" y="120"/>
                </a:lnTo>
                <a:lnTo>
                  <a:pt x="1848" y="68"/>
                </a:lnTo>
                <a:lnTo>
                  <a:pt x="2106" y="31"/>
                </a:lnTo>
                <a:lnTo>
                  <a:pt x="2366" y="8"/>
                </a:lnTo>
                <a:lnTo>
                  <a:pt x="2633" y="0"/>
                </a:lnTo>
                <a:close/>
              </a:path>
            </a:pathLst>
          </a:custGeom>
          <a:gradFill>
            <a:gsLst>
              <a:gs pos="0">
                <a:schemeClr val="accent1">
                  <a:lumMod val="75000"/>
                </a:schemeClr>
              </a:gs>
              <a:gs pos="100000">
                <a:schemeClr val="accent1">
                  <a:lumMod val="62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12"/>
          <p:cNvSpPr>
            <a:spLocks/>
          </p:cNvSpPr>
          <p:nvPr/>
        </p:nvSpPr>
        <p:spPr bwMode="auto">
          <a:xfrm>
            <a:off x="837498" y="2510488"/>
            <a:ext cx="1965058" cy="1559960"/>
          </a:xfrm>
          <a:custGeom>
            <a:avLst/>
            <a:gdLst>
              <a:gd name="T0" fmla="*/ 223 w 3512"/>
              <a:gd name="T1" fmla="*/ 0 h 2788"/>
              <a:gd name="T2" fmla="*/ 3512 w 3512"/>
              <a:gd name="T3" fmla="*/ 1079 h 2788"/>
              <a:gd name="T4" fmla="*/ 3483 w 3512"/>
              <a:gd name="T5" fmla="*/ 1185 h 2788"/>
              <a:gd name="T6" fmla="*/ 3466 w 3512"/>
              <a:gd name="T7" fmla="*/ 1293 h 2788"/>
              <a:gd name="T8" fmla="*/ 3460 w 3512"/>
              <a:gd name="T9" fmla="*/ 1405 h 2788"/>
              <a:gd name="T10" fmla="*/ 3466 w 3512"/>
              <a:gd name="T11" fmla="*/ 1517 h 2788"/>
              <a:gd name="T12" fmla="*/ 3483 w 3512"/>
              <a:gd name="T13" fmla="*/ 1623 h 2788"/>
              <a:gd name="T14" fmla="*/ 3512 w 3512"/>
              <a:gd name="T15" fmla="*/ 1726 h 2788"/>
              <a:gd name="T16" fmla="*/ 215 w 3512"/>
              <a:gd name="T17" fmla="*/ 2788 h 2788"/>
              <a:gd name="T18" fmla="*/ 140 w 3512"/>
              <a:gd name="T19" fmla="*/ 2524 h 2788"/>
              <a:gd name="T20" fmla="*/ 77 w 3512"/>
              <a:gd name="T21" fmla="*/ 2252 h 2788"/>
              <a:gd name="T22" fmla="*/ 34 w 3512"/>
              <a:gd name="T23" fmla="*/ 1975 h 2788"/>
              <a:gd name="T24" fmla="*/ 9 w 3512"/>
              <a:gd name="T25" fmla="*/ 1691 h 2788"/>
              <a:gd name="T26" fmla="*/ 0 w 3512"/>
              <a:gd name="T27" fmla="*/ 1405 h 2788"/>
              <a:gd name="T28" fmla="*/ 6 w 3512"/>
              <a:gd name="T29" fmla="*/ 1162 h 2788"/>
              <a:gd name="T30" fmla="*/ 26 w 3512"/>
              <a:gd name="T31" fmla="*/ 921 h 2788"/>
              <a:gd name="T32" fmla="*/ 57 w 3512"/>
              <a:gd name="T33" fmla="*/ 684 h 2788"/>
              <a:gd name="T34" fmla="*/ 100 w 3512"/>
              <a:gd name="T35" fmla="*/ 452 h 2788"/>
              <a:gd name="T36" fmla="*/ 155 w 3512"/>
              <a:gd name="T37" fmla="*/ 223 h 2788"/>
              <a:gd name="T38" fmla="*/ 223 w 3512"/>
              <a:gd name="T39"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2" h="2788">
                <a:moveTo>
                  <a:pt x="223" y="0"/>
                </a:moveTo>
                <a:lnTo>
                  <a:pt x="3512" y="1079"/>
                </a:lnTo>
                <a:lnTo>
                  <a:pt x="3483" y="1185"/>
                </a:lnTo>
                <a:lnTo>
                  <a:pt x="3466" y="1293"/>
                </a:lnTo>
                <a:lnTo>
                  <a:pt x="3460" y="1405"/>
                </a:lnTo>
                <a:lnTo>
                  <a:pt x="3466" y="1517"/>
                </a:lnTo>
                <a:lnTo>
                  <a:pt x="3483" y="1623"/>
                </a:lnTo>
                <a:lnTo>
                  <a:pt x="3512" y="1726"/>
                </a:lnTo>
                <a:lnTo>
                  <a:pt x="215" y="2788"/>
                </a:lnTo>
                <a:lnTo>
                  <a:pt x="140" y="2524"/>
                </a:lnTo>
                <a:lnTo>
                  <a:pt x="77" y="2252"/>
                </a:lnTo>
                <a:lnTo>
                  <a:pt x="34" y="1975"/>
                </a:lnTo>
                <a:lnTo>
                  <a:pt x="9" y="1691"/>
                </a:lnTo>
                <a:lnTo>
                  <a:pt x="0" y="1405"/>
                </a:lnTo>
                <a:lnTo>
                  <a:pt x="6" y="1162"/>
                </a:lnTo>
                <a:lnTo>
                  <a:pt x="26" y="921"/>
                </a:lnTo>
                <a:lnTo>
                  <a:pt x="57" y="684"/>
                </a:lnTo>
                <a:lnTo>
                  <a:pt x="100" y="452"/>
                </a:lnTo>
                <a:lnTo>
                  <a:pt x="155" y="223"/>
                </a:lnTo>
                <a:lnTo>
                  <a:pt x="223" y="0"/>
                </a:lnTo>
                <a:close/>
              </a:path>
            </a:pathLst>
          </a:custGeom>
          <a:gradFill>
            <a:gsLst>
              <a:gs pos="0">
                <a:schemeClr val="accent5">
                  <a:lumMod val="60000"/>
                  <a:lumOff val="40000"/>
                </a:schemeClr>
              </a:gs>
              <a:gs pos="100000">
                <a:schemeClr val="accent5">
                  <a:lumMod val="80000"/>
                  <a:lumOff val="20000"/>
                </a:schemeClr>
              </a:gs>
            </a:gsLst>
            <a:lin ang="135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p:cNvSpPr>
            <a:spLocks/>
          </p:cNvSpPr>
          <p:nvPr/>
        </p:nvSpPr>
        <p:spPr bwMode="auto">
          <a:xfrm>
            <a:off x="3663264" y="1059284"/>
            <a:ext cx="2281182" cy="2072289"/>
          </a:xfrm>
          <a:custGeom>
            <a:avLst/>
            <a:gdLst>
              <a:gd name="T0" fmla="*/ 2036 w 3672"/>
              <a:gd name="T1" fmla="*/ 0 h 3317"/>
              <a:gd name="T2" fmla="*/ 2240 w 3672"/>
              <a:gd name="T3" fmla="*/ 155 h 3317"/>
              <a:gd name="T4" fmla="*/ 2431 w 3672"/>
              <a:gd name="T5" fmla="*/ 323 h 3317"/>
              <a:gd name="T6" fmla="*/ 2618 w 3672"/>
              <a:gd name="T7" fmla="*/ 501 h 3317"/>
              <a:gd name="T8" fmla="*/ 2790 w 3672"/>
              <a:gd name="T9" fmla="*/ 690 h 3317"/>
              <a:gd name="T10" fmla="*/ 2953 w 3672"/>
              <a:gd name="T11" fmla="*/ 890 h 3317"/>
              <a:gd name="T12" fmla="*/ 3105 w 3672"/>
              <a:gd name="T13" fmla="*/ 1096 h 3317"/>
              <a:gd name="T14" fmla="*/ 3242 w 3672"/>
              <a:gd name="T15" fmla="*/ 1314 h 3317"/>
              <a:gd name="T16" fmla="*/ 3371 w 3672"/>
              <a:gd name="T17" fmla="*/ 1537 h 3317"/>
              <a:gd name="T18" fmla="*/ 3486 w 3672"/>
              <a:gd name="T19" fmla="*/ 1769 h 3317"/>
              <a:gd name="T20" fmla="*/ 3586 w 3672"/>
              <a:gd name="T21" fmla="*/ 2009 h 3317"/>
              <a:gd name="T22" fmla="*/ 3672 w 3672"/>
              <a:gd name="T23" fmla="*/ 2256 h 3317"/>
              <a:gd name="T24" fmla="*/ 378 w 3672"/>
              <a:gd name="T25" fmla="*/ 3317 h 3317"/>
              <a:gd name="T26" fmla="*/ 338 w 3672"/>
              <a:gd name="T27" fmla="*/ 3214 h 3317"/>
              <a:gd name="T28" fmla="*/ 289 w 3672"/>
              <a:gd name="T29" fmla="*/ 3117 h 3317"/>
              <a:gd name="T30" fmla="*/ 229 w 3672"/>
              <a:gd name="T31" fmla="*/ 3026 h 3317"/>
              <a:gd name="T32" fmla="*/ 160 w 3672"/>
              <a:gd name="T33" fmla="*/ 2940 h 3317"/>
              <a:gd name="T34" fmla="*/ 83 w 3672"/>
              <a:gd name="T35" fmla="*/ 2865 h 3317"/>
              <a:gd name="T36" fmla="*/ 0 w 3672"/>
              <a:gd name="T37" fmla="*/ 2797 h 3317"/>
              <a:gd name="T38" fmla="*/ 2036 w 3672"/>
              <a:gd name="T39"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17">
                <a:moveTo>
                  <a:pt x="2036" y="0"/>
                </a:moveTo>
                <a:lnTo>
                  <a:pt x="2240" y="155"/>
                </a:lnTo>
                <a:lnTo>
                  <a:pt x="2431" y="323"/>
                </a:lnTo>
                <a:lnTo>
                  <a:pt x="2618" y="501"/>
                </a:lnTo>
                <a:lnTo>
                  <a:pt x="2790" y="690"/>
                </a:lnTo>
                <a:lnTo>
                  <a:pt x="2953" y="890"/>
                </a:lnTo>
                <a:lnTo>
                  <a:pt x="3105" y="1096"/>
                </a:lnTo>
                <a:lnTo>
                  <a:pt x="3242" y="1314"/>
                </a:lnTo>
                <a:lnTo>
                  <a:pt x="3371" y="1537"/>
                </a:lnTo>
                <a:lnTo>
                  <a:pt x="3486" y="1769"/>
                </a:lnTo>
                <a:lnTo>
                  <a:pt x="3586" y="2009"/>
                </a:lnTo>
                <a:lnTo>
                  <a:pt x="3672" y="2256"/>
                </a:lnTo>
                <a:lnTo>
                  <a:pt x="378" y="3317"/>
                </a:lnTo>
                <a:lnTo>
                  <a:pt x="338" y="3214"/>
                </a:lnTo>
                <a:lnTo>
                  <a:pt x="289" y="3117"/>
                </a:lnTo>
                <a:lnTo>
                  <a:pt x="229" y="3026"/>
                </a:lnTo>
                <a:lnTo>
                  <a:pt x="160" y="2940"/>
                </a:lnTo>
                <a:lnTo>
                  <a:pt x="83" y="2865"/>
                </a:lnTo>
                <a:lnTo>
                  <a:pt x="0" y="2797"/>
                </a:lnTo>
                <a:lnTo>
                  <a:pt x="2036" y="0"/>
                </a:lnTo>
                <a:close/>
              </a:path>
            </a:pathLst>
          </a:custGeom>
          <a:gradFill flip="none" rotWithShape="1">
            <a:gsLst>
              <a:gs pos="0">
                <a:schemeClr val="accent1">
                  <a:lumMod val="60000"/>
                  <a:lumOff val="40000"/>
                </a:schemeClr>
              </a:gs>
              <a:gs pos="100000">
                <a:schemeClr val="accent1">
                  <a:lumMod val="40000"/>
                  <a:lumOff val="60000"/>
                </a:schemeClr>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p:cNvSpPr>
            <a:spLocks/>
          </p:cNvSpPr>
          <p:nvPr/>
        </p:nvSpPr>
        <p:spPr bwMode="auto">
          <a:xfrm>
            <a:off x="3659952" y="3397977"/>
            <a:ext cx="2054584" cy="1860986"/>
          </a:xfrm>
          <a:custGeom>
            <a:avLst/>
            <a:gdLst>
              <a:gd name="T0" fmla="*/ 381 w 3672"/>
              <a:gd name="T1" fmla="*/ 0 h 3326"/>
              <a:gd name="T2" fmla="*/ 3672 w 3672"/>
              <a:gd name="T3" fmla="*/ 1079 h 3326"/>
              <a:gd name="T4" fmla="*/ 3583 w 3672"/>
              <a:gd name="T5" fmla="*/ 1323 h 3326"/>
              <a:gd name="T6" fmla="*/ 3480 w 3672"/>
              <a:gd name="T7" fmla="*/ 1563 h 3326"/>
              <a:gd name="T8" fmla="*/ 3366 w 3672"/>
              <a:gd name="T9" fmla="*/ 1795 h 3326"/>
              <a:gd name="T10" fmla="*/ 3237 w 3672"/>
              <a:gd name="T11" fmla="*/ 2018 h 3326"/>
              <a:gd name="T12" fmla="*/ 3096 w 3672"/>
              <a:gd name="T13" fmla="*/ 2233 h 3326"/>
              <a:gd name="T14" fmla="*/ 2944 w 3672"/>
              <a:gd name="T15" fmla="*/ 2439 h 3326"/>
              <a:gd name="T16" fmla="*/ 2781 w 3672"/>
              <a:gd name="T17" fmla="*/ 2639 h 3326"/>
              <a:gd name="T18" fmla="*/ 2606 w 3672"/>
              <a:gd name="T19" fmla="*/ 2826 h 3326"/>
              <a:gd name="T20" fmla="*/ 2423 w 3672"/>
              <a:gd name="T21" fmla="*/ 3003 h 3326"/>
              <a:gd name="T22" fmla="*/ 2228 w 3672"/>
              <a:gd name="T23" fmla="*/ 3172 h 3326"/>
              <a:gd name="T24" fmla="*/ 2025 w 3672"/>
              <a:gd name="T25" fmla="*/ 3326 h 3326"/>
              <a:gd name="T26" fmla="*/ 0 w 3672"/>
              <a:gd name="T27" fmla="*/ 518 h 3326"/>
              <a:gd name="T28" fmla="*/ 86 w 3672"/>
              <a:gd name="T29" fmla="*/ 453 h 3326"/>
              <a:gd name="T30" fmla="*/ 163 w 3672"/>
              <a:gd name="T31" fmla="*/ 375 h 3326"/>
              <a:gd name="T32" fmla="*/ 232 w 3672"/>
              <a:gd name="T33" fmla="*/ 292 h 3326"/>
              <a:gd name="T34" fmla="*/ 292 w 3672"/>
              <a:gd name="T35" fmla="*/ 201 h 3326"/>
              <a:gd name="T36" fmla="*/ 341 w 3672"/>
              <a:gd name="T37" fmla="*/ 103 h 3326"/>
              <a:gd name="T38" fmla="*/ 381 w 3672"/>
              <a:gd name="T39"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26">
                <a:moveTo>
                  <a:pt x="381" y="0"/>
                </a:moveTo>
                <a:lnTo>
                  <a:pt x="3672" y="1079"/>
                </a:lnTo>
                <a:lnTo>
                  <a:pt x="3583" y="1323"/>
                </a:lnTo>
                <a:lnTo>
                  <a:pt x="3480" y="1563"/>
                </a:lnTo>
                <a:lnTo>
                  <a:pt x="3366" y="1795"/>
                </a:lnTo>
                <a:lnTo>
                  <a:pt x="3237" y="2018"/>
                </a:lnTo>
                <a:lnTo>
                  <a:pt x="3096" y="2233"/>
                </a:lnTo>
                <a:lnTo>
                  <a:pt x="2944" y="2439"/>
                </a:lnTo>
                <a:lnTo>
                  <a:pt x="2781" y="2639"/>
                </a:lnTo>
                <a:lnTo>
                  <a:pt x="2606" y="2826"/>
                </a:lnTo>
                <a:lnTo>
                  <a:pt x="2423" y="3003"/>
                </a:lnTo>
                <a:lnTo>
                  <a:pt x="2228" y="3172"/>
                </a:lnTo>
                <a:lnTo>
                  <a:pt x="2025" y="3326"/>
                </a:lnTo>
                <a:lnTo>
                  <a:pt x="0" y="518"/>
                </a:lnTo>
                <a:lnTo>
                  <a:pt x="86" y="453"/>
                </a:lnTo>
                <a:lnTo>
                  <a:pt x="163" y="375"/>
                </a:lnTo>
                <a:lnTo>
                  <a:pt x="232" y="292"/>
                </a:lnTo>
                <a:lnTo>
                  <a:pt x="292" y="201"/>
                </a:lnTo>
                <a:lnTo>
                  <a:pt x="341" y="103"/>
                </a:lnTo>
                <a:lnTo>
                  <a:pt x="381" y="0"/>
                </a:lnTo>
                <a:close/>
              </a:path>
            </a:pathLst>
          </a:custGeom>
          <a:gradFill>
            <a:gsLst>
              <a:gs pos="0">
                <a:schemeClr val="accent2">
                  <a:lumMod val="75000"/>
                </a:schemeClr>
              </a:gs>
              <a:gs pos="100000">
                <a:schemeClr val="accent2">
                  <a:lumMod val="96000"/>
                </a:schemeClr>
              </a:gs>
            </a:gsLst>
            <a:lin ang="189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16"/>
          <p:cNvSpPr>
            <a:spLocks/>
          </p:cNvSpPr>
          <p:nvPr/>
        </p:nvSpPr>
        <p:spPr bwMode="auto">
          <a:xfrm>
            <a:off x="3909291" y="2455643"/>
            <a:ext cx="2214922" cy="1614983"/>
          </a:xfrm>
          <a:custGeom>
            <a:avLst/>
            <a:gdLst>
              <a:gd name="T0" fmla="*/ 3457 w 3686"/>
              <a:gd name="T1" fmla="*/ 0 h 2925"/>
              <a:gd name="T2" fmla="*/ 3526 w 3686"/>
              <a:gd name="T3" fmla="*/ 232 h 2925"/>
              <a:gd name="T4" fmla="*/ 3583 w 3686"/>
              <a:gd name="T5" fmla="*/ 466 h 2925"/>
              <a:gd name="T6" fmla="*/ 3626 w 3686"/>
              <a:gd name="T7" fmla="*/ 707 h 2925"/>
              <a:gd name="T8" fmla="*/ 3657 w 3686"/>
              <a:gd name="T9" fmla="*/ 950 h 2925"/>
              <a:gd name="T10" fmla="*/ 3678 w 3686"/>
              <a:gd name="T11" fmla="*/ 1199 h 2925"/>
              <a:gd name="T12" fmla="*/ 3686 w 3686"/>
              <a:gd name="T13" fmla="*/ 1451 h 2925"/>
              <a:gd name="T14" fmla="*/ 3678 w 3686"/>
              <a:gd name="T15" fmla="*/ 1706 h 2925"/>
              <a:gd name="T16" fmla="*/ 3657 w 3686"/>
              <a:gd name="T17" fmla="*/ 1958 h 2925"/>
              <a:gd name="T18" fmla="*/ 3623 w 3686"/>
              <a:gd name="T19" fmla="*/ 2207 h 2925"/>
              <a:gd name="T20" fmla="*/ 3577 w 3686"/>
              <a:gd name="T21" fmla="*/ 2450 h 2925"/>
              <a:gd name="T22" fmla="*/ 3520 w 3686"/>
              <a:gd name="T23" fmla="*/ 2690 h 2925"/>
              <a:gd name="T24" fmla="*/ 3451 w 3686"/>
              <a:gd name="T25" fmla="*/ 2925 h 2925"/>
              <a:gd name="T26" fmla="*/ 0 w 3686"/>
              <a:gd name="T27" fmla="*/ 1792 h 2925"/>
              <a:gd name="T28" fmla="*/ 28 w 3686"/>
              <a:gd name="T29" fmla="*/ 1683 h 2925"/>
              <a:gd name="T30" fmla="*/ 46 w 3686"/>
              <a:gd name="T31" fmla="*/ 1568 h 2925"/>
              <a:gd name="T32" fmla="*/ 54 w 3686"/>
              <a:gd name="T33" fmla="*/ 1451 h 2925"/>
              <a:gd name="T34" fmla="*/ 46 w 3686"/>
              <a:gd name="T35" fmla="*/ 1337 h 2925"/>
              <a:gd name="T36" fmla="*/ 28 w 3686"/>
              <a:gd name="T37" fmla="*/ 1222 h 2925"/>
              <a:gd name="T38" fmla="*/ 0 w 3686"/>
              <a:gd name="T39" fmla="*/ 1116 h 2925"/>
              <a:gd name="T40" fmla="*/ 3457 w 3686"/>
              <a:gd name="T41" fmla="*/ 0 h 2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86" h="2925">
                <a:moveTo>
                  <a:pt x="3457" y="0"/>
                </a:moveTo>
                <a:lnTo>
                  <a:pt x="3526" y="232"/>
                </a:lnTo>
                <a:lnTo>
                  <a:pt x="3583" y="466"/>
                </a:lnTo>
                <a:lnTo>
                  <a:pt x="3626" y="707"/>
                </a:lnTo>
                <a:lnTo>
                  <a:pt x="3657" y="950"/>
                </a:lnTo>
                <a:lnTo>
                  <a:pt x="3678" y="1199"/>
                </a:lnTo>
                <a:lnTo>
                  <a:pt x="3686" y="1451"/>
                </a:lnTo>
                <a:lnTo>
                  <a:pt x="3678" y="1706"/>
                </a:lnTo>
                <a:lnTo>
                  <a:pt x="3657" y="1958"/>
                </a:lnTo>
                <a:lnTo>
                  <a:pt x="3623" y="2207"/>
                </a:lnTo>
                <a:lnTo>
                  <a:pt x="3577" y="2450"/>
                </a:lnTo>
                <a:lnTo>
                  <a:pt x="3520" y="2690"/>
                </a:lnTo>
                <a:lnTo>
                  <a:pt x="3451" y="2925"/>
                </a:lnTo>
                <a:lnTo>
                  <a:pt x="0" y="1792"/>
                </a:lnTo>
                <a:lnTo>
                  <a:pt x="28" y="1683"/>
                </a:lnTo>
                <a:lnTo>
                  <a:pt x="46" y="1568"/>
                </a:lnTo>
                <a:lnTo>
                  <a:pt x="54" y="1451"/>
                </a:lnTo>
                <a:lnTo>
                  <a:pt x="46" y="1337"/>
                </a:lnTo>
                <a:lnTo>
                  <a:pt x="28" y="1222"/>
                </a:lnTo>
                <a:lnTo>
                  <a:pt x="0" y="1116"/>
                </a:lnTo>
                <a:lnTo>
                  <a:pt x="3457" y="0"/>
                </a:lnTo>
                <a:close/>
              </a:path>
            </a:pathLst>
          </a:custGeom>
          <a:gradFill flip="none" rotWithShape="1">
            <a:gsLst>
              <a:gs pos="0">
                <a:schemeClr val="accent2"/>
              </a:gs>
              <a:gs pos="100000">
                <a:schemeClr val="accent2">
                  <a:lumMod val="60000"/>
                  <a:lumOff val="40000"/>
                </a:schemeClr>
              </a:gs>
            </a:gsLst>
            <a:lin ang="189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8" name="Freeform 17"/>
          <p:cNvSpPr>
            <a:spLocks/>
          </p:cNvSpPr>
          <p:nvPr/>
        </p:nvSpPr>
        <p:spPr bwMode="auto">
          <a:xfrm>
            <a:off x="3335075" y="3759777"/>
            <a:ext cx="1524434" cy="2117975"/>
          </a:xfrm>
          <a:custGeom>
            <a:avLst/>
            <a:gdLst>
              <a:gd name="T0" fmla="*/ 639 w 2761"/>
              <a:gd name="T1" fmla="*/ 0 h 3836"/>
              <a:gd name="T2" fmla="*/ 2761 w 2761"/>
              <a:gd name="T3" fmla="*/ 2946 h 3836"/>
              <a:gd name="T4" fmla="*/ 2546 w 2761"/>
              <a:gd name="T5" fmla="*/ 3092 h 3836"/>
              <a:gd name="T6" fmla="*/ 2320 w 2761"/>
              <a:gd name="T7" fmla="*/ 3226 h 3836"/>
              <a:gd name="T8" fmla="*/ 2088 w 2761"/>
              <a:gd name="T9" fmla="*/ 3349 h 3836"/>
              <a:gd name="T10" fmla="*/ 1847 w 2761"/>
              <a:gd name="T11" fmla="*/ 3461 h 3836"/>
              <a:gd name="T12" fmla="*/ 1601 w 2761"/>
              <a:gd name="T13" fmla="*/ 3558 h 3836"/>
              <a:gd name="T14" fmla="*/ 1349 w 2761"/>
              <a:gd name="T15" fmla="*/ 3641 h 3836"/>
              <a:gd name="T16" fmla="*/ 1088 w 2761"/>
              <a:gd name="T17" fmla="*/ 3710 h 3836"/>
              <a:gd name="T18" fmla="*/ 822 w 2761"/>
              <a:gd name="T19" fmla="*/ 3764 h 3836"/>
              <a:gd name="T20" fmla="*/ 553 w 2761"/>
              <a:gd name="T21" fmla="*/ 3805 h 3836"/>
              <a:gd name="T22" fmla="*/ 278 w 2761"/>
              <a:gd name="T23" fmla="*/ 3827 h 3836"/>
              <a:gd name="T24" fmla="*/ 0 w 2761"/>
              <a:gd name="T25" fmla="*/ 3836 h 3836"/>
              <a:gd name="T26" fmla="*/ 0 w 2761"/>
              <a:gd name="T27" fmla="*/ 206 h 3836"/>
              <a:gd name="T28" fmla="*/ 140 w 2761"/>
              <a:gd name="T29" fmla="*/ 198 h 3836"/>
              <a:gd name="T30" fmla="*/ 275 w 2761"/>
              <a:gd name="T31" fmla="*/ 172 h 3836"/>
              <a:gd name="T32" fmla="*/ 404 w 2761"/>
              <a:gd name="T33" fmla="*/ 129 h 3836"/>
              <a:gd name="T34" fmla="*/ 524 w 2761"/>
              <a:gd name="T35" fmla="*/ 72 h 3836"/>
              <a:gd name="T36" fmla="*/ 639 w 2761"/>
              <a:gd name="T37"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61" h="3836">
                <a:moveTo>
                  <a:pt x="639" y="0"/>
                </a:moveTo>
                <a:lnTo>
                  <a:pt x="2761" y="2946"/>
                </a:lnTo>
                <a:lnTo>
                  <a:pt x="2546" y="3092"/>
                </a:lnTo>
                <a:lnTo>
                  <a:pt x="2320" y="3226"/>
                </a:lnTo>
                <a:lnTo>
                  <a:pt x="2088" y="3349"/>
                </a:lnTo>
                <a:lnTo>
                  <a:pt x="1847" y="3461"/>
                </a:lnTo>
                <a:lnTo>
                  <a:pt x="1601" y="3558"/>
                </a:lnTo>
                <a:lnTo>
                  <a:pt x="1349" y="3641"/>
                </a:lnTo>
                <a:lnTo>
                  <a:pt x="1088" y="3710"/>
                </a:lnTo>
                <a:lnTo>
                  <a:pt x="822" y="3764"/>
                </a:lnTo>
                <a:lnTo>
                  <a:pt x="553" y="3805"/>
                </a:lnTo>
                <a:lnTo>
                  <a:pt x="278" y="3827"/>
                </a:lnTo>
                <a:lnTo>
                  <a:pt x="0" y="3836"/>
                </a:lnTo>
                <a:lnTo>
                  <a:pt x="0" y="206"/>
                </a:lnTo>
                <a:lnTo>
                  <a:pt x="140" y="198"/>
                </a:lnTo>
                <a:lnTo>
                  <a:pt x="275" y="172"/>
                </a:lnTo>
                <a:lnTo>
                  <a:pt x="404" y="129"/>
                </a:lnTo>
                <a:lnTo>
                  <a:pt x="524" y="72"/>
                </a:lnTo>
                <a:lnTo>
                  <a:pt x="639" y="0"/>
                </a:lnTo>
                <a:close/>
              </a:path>
            </a:pathLst>
          </a:custGeom>
          <a:gradFill flip="none" rotWithShape="1">
            <a:gsLst>
              <a:gs pos="0">
                <a:schemeClr val="accent3">
                  <a:lumMod val="60000"/>
                  <a:lumOff val="40000"/>
                </a:schemeClr>
              </a:gs>
              <a:gs pos="100000">
                <a:schemeClr val="accent3">
                  <a:lumMod val="95000"/>
                  <a:lumOff val="5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Freeform 18"/>
          <p:cNvSpPr>
            <a:spLocks/>
          </p:cNvSpPr>
          <p:nvPr/>
        </p:nvSpPr>
        <p:spPr bwMode="auto">
          <a:xfrm>
            <a:off x="850485" y="3481505"/>
            <a:ext cx="2128465" cy="1923073"/>
          </a:xfrm>
          <a:custGeom>
            <a:avLst/>
            <a:gdLst>
              <a:gd name="T0" fmla="*/ 3457 w 3855"/>
              <a:gd name="T1" fmla="*/ 0 h 3483"/>
              <a:gd name="T2" fmla="*/ 3497 w 3855"/>
              <a:gd name="T3" fmla="*/ 109 h 3483"/>
              <a:gd name="T4" fmla="*/ 3552 w 3855"/>
              <a:gd name="T5" fmla="*/ 212 h 3483"/>
              <a:gd name="T6" fmla="*/ 3612 w 3855"/>
              <a:gd name="T7" fmla="*/ 309 h 3483"/>
              <a:gd name="T8" fmla="*/ 3686 w 3855"/>
              <a:gd name="T9" fmla="*/ 398 h 3483"/>
              <a:gd name="T10" fmla="*/ 3767 w 3855"/>
              <a:gd name="T11" fmla="*/ 478 h 3483"/>
              <a:gd name="T12" fmla="*/ 3855 w 3855"/>
              <a:gd name="T13" fmla="*/ 550 h 3483"/>
              <a:gd name="T14" fmla="*/ 1716 w 3855"/>
              <a:gd name="T15" fmla="*/ 3483 h 3483"/>
              <a:gd name="T16" fmla="*/ 1504 w 3855"/>
              <a:gd name="T17" fmla="*/ 3317 h 3483"/>
              <a:gd name="T18" fmla="*/ 1300 w 3855"/>
              <a:gd name="T19" fmla="*/ 3143 h 3483"/>
              <a:gd name="T20" fmla="*/ 1109 w 3855"/>
              <a:gd name="T21" fmla="*/ 2954 h 3483"/>
              <a:gd name="T22" fmla="*/ 925 w 3855"/>
              <a:gd name="T23" fmla="*/ 2756 h 3483"/>
              <a:gd name="T24" fmla="*/ 756 w 3855"/>
              <a:gd name="T25" fmla="*/ 2550 h 3483"/>
              <a:gd name="T26" fmla="*/ 599 w 3855"/>
              <a:gd name="T27" fmla="*/ 2330 h 3483"/>
              <a:gd name="T28" fmla="*/ 453 w 3855"/>
              <a:gd name="T29" fmla="*/ 2104 h 3483"/>
              <a:gd name="T30" fmla="*/ 318 w 3855"/>
              <a:gd name="T31" fmla="*/ 1869 h 3483"/>
              <a:gd name="T32" fmla="*/ 198 w 3855"/>
              <a:gd name="T33" fmla="*/ 1626 h 3483"/>
              <a:gd name="T34" fmla="*/ 92 w 3855"/>
              <a:gd name="T35" fmla="*/ 1374 h 3483"/>
              <a:gd name="T36" fmla="*/ 0 w 3855"/>
              <a:gd name="T37" fmla="*/ 1116 h 3483"/>
              <a:gd name="T38" fmla="*/ 3457 w 3855"/>
              <a:gd name="T39" fmla="*/ 0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5" h="3483">
                <a:moveTo>
                  <a:pt x="3457" y="0"/>
                </a:moveTo>
                <a:lnTo>
                  <a:pt x="3497" y="109"/>
                </a:lnTo>
                <a:lnTo>
                  <a:pt x="3552" y="212"/>
                </a:lnTo>
                <a:lnTo>
                  <a:pt x="3612" y="309"/>
                </a:lnTo>
                <a:lnTo>
                  <a:pt x="3686" y="398"/>
                </a:lnTo>
                <a:lnTo>
                  <a:pt x="3767" y="478"/>
                </a:lnTo>
                <a:lnTo>
                  <a:pt x="3855" y="550"/>
                </a:lnTo>
                <a:lnTo>
                  <a:pt x="1716" y="3483"/>
                </a:lnTo>
                <a:lnTo>
                  <a:pt x="1504" y="3317"/>
                </a:lnTo>
                <a:lnTo>
                  <a:pt x="1300" y="3143"/>
                </a:lnTo>
                <a:lnTo>
                  <a:pt x="1109" y="2954"/>
                </a:lnTo>
                <a:lnTo>
                  <a:pt x="925" y="2756"/>
                </a:lnTo>
                <a:lnTo>
                  <a:pt x="756" y="2550"/>
                </a:lnTo>
                <a:lnTo>
                  <a:pt x="599" y="2330"/>
                </a:lnTo>
                <a:lnTo>
                  <a:pt x="453" y="2104"/>
                </a:lnTo>
                <a:lnTo>
                  <a:pt x="318" y="1869"/>
                </a:lnTo>
                <a:lnTo>
                  <a:pt x="198" y="1626"/>
                </a:lnTo>
                <a:lnTo>
                  <a:pt x="92" y="1374"/>
                </a:lnTo>
                <a:lnTo>
                  <a:pt x="0" y="1116"/>
                </a:lnTo>
                <a:lnTo>
                  <a:pt x="3457" y="0"/>
                </a:lnTo>
                <a:close/>
              </a:path>
            </a:pathLst>
          </a:custGeom>
          <a:gradFill flip="none" rotWithShape="1">
            <a:gsLst>
              <a:gs pos="0">
                <a:schemeClr val="accent6">
                  <a:lumMod val="90000"/>
                  <a:lumOff val="10000"/>
                </a:schemeClr>
              </a:gs>
              <a:gs pos="100000">
                <a:schemeClr val="accent6">
                  <a:lumMod val="81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0" name="Freeform 19"/>
          <p:cNvSpPr>
            <a:spLocks/>
          </p:cNvSpPr>
          <p:nvPr/>
        </p:nvSpPr>
        <p:spPr bwMode="auto">
          <a:xfrm>
            <a:off x="1863784" y="3747896"/>
            <a:ext cx="1482748" cy="2048430"/>
          </a:xfrm>
          <a:custGeom>
            <a:avLst/>
            <a:gdLst>
              <a:gd name="T0" fmla="*/ 2037 w 2650"/>
              <a:gd name="T1" fmla="*/ 0 h 3661"/>
              <a:gd name="T2" fmla="*/ 2146 w 2650"/>
              <a:gd name="T3" fmla="*/ 71 h 3661"/>
              <a:gd name="T4" fmla="*/ 2260 w 2650"/>
              <a:gd name="T5" fmla="*/ 126 h 3661"/>
              <a:gd name="T6" fmla="*/ 2386 w 2650"/>
              <a:gd name="T7" fmla="*/ 166 h 3661"/>
              <a:gd name="T8" fmla="*/ 2515 w 2650"/>
              <a:gd name="T9" fmla="*/ 191 h 3661"/>
              <a:gd name="T10" fmla="*/ 2650 w 2650"/>
              <a:gd name="T11" fmla="*/ 200 h 3661"/>
              <a:gd name="T12" fmla="*/ 2650 w 2650"/>
              <a:gd name="T13" fmla="*/ 3661 h 3661"/>
              <a:gd name="T14" fmla="*/ 2383 w 2650"/>
              <a:gd name="T15" fmla="*/ 3652 h 3661"/>
              <a:gd name="T16" fmla="*/ 2117 w 2650"/>
              <a:gd name="T17" fmla="*/ 3629 h 3661"/>
              <a:gd name="T18" fmla="*/ 1859 w 2650"/>
              <a:gd name="T19" fmla="*/ 3589 h 3661"/>
              <a:gd name="T20" fmla="*/ 1604 w 2650"/>
              <a:gd name="T21" fmla="*/ 3538 h 3661"/>
              <a:gd name="T22" fmla="*/ 1355 w 2650"/>
              <a:gd name="T23" fmla="*/ 3472 h 3661"/>
              <a:gd name="T24" fmla="*/ 1112 w 2650"/>
              <a:gd name="T25" fmla="*/ 3389 h 3661"/>
              <a:gd name="T26" fmla="*/ 874 w 2650"/>
              <a:gd name="T27" fmla="*/ 3297 h 3661"/>
              <a:gd name="T28" fmla="*/ 645 w 2650"/>
              <a:gd name="T29" fmla="*/ 3188 h 3661"/>
              <a:gd name="T30" fmla="*/ 421 w 2650"/>
              <a:gd name="T31" fmla="*/ 3071 h 3661"/>
              <a:gd name="T32" fmla="*/ 206 w 2650"/>
              <a:gd name="T33" fmla="*/ 2939 h 3661"/>
              <a:gd name="T34" fmla="*/ 0 w 2650"/>
              <a:gd name="T35" fmla="*/ 2796 h 3661"/>
              <a:gd name="T36" fmla="*/ 2037 w 2650"/>
              <a:gd name="T37"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0" h="3661">
                <a:moveTo>
                  <a:pt x="2037" y="0"/>
                </a:moveTo>
                <a:lnTo>
                  <a:pt x="2146" y="71"/>
                </a:lnTo>
                <a:lnTo>
                  <a:pt x="2260" y="126"/>
                </a:lnTo>
                <a:lnTo>
                  <a:pt x="2386" y="166"/>
                </a:lnTo>
                <a:lnTo>
                  <a:pt x="2515" y="191"/>
                </a:lnTo>
                <a:lnTo>
                  <a:pt x="2650" y="200"/>
                </a:lnTo>
                <a:lnTo>
                  <a:pt x="2650" y="3661"/>
                </a:lnTo>
                <a:lnTo>
                  <a:pt x="2383" y="3652"/>
                </a:lnTo>
                <a:lnTo>
                  <a:pt x="2117" y="3629"/>
                </a:lnTo>
                <a:lnTo>
                  <a:pt x="1859" y="3589"/>
                </a:lnTo>
                <a:lnTo>
                  <a:pt x="1604" y="3538"/>
                </a:lnTo>
                <a:lnTo>
                  <a:pt x="1355" y="3472"/>
                </a:lnTo>
                <a:lnTo>
                  <a:pt x="1112" y="3389"/>
                </a:lnTo>
                <a:lnTo>
                  <a:pt x="874" y="3297"/>
                </a:lnTo>
                <a:lnTo>
                  <a:pt x="645" y="3188"/>
                </a:lnTo>
                <a:lnTo>
                  <a:pt x="421" y="3071"/>
                </a:lnTo>
                <a:lnTo>
                  <a:pt x="206" y="2939"/>
                </a:lnTo>
                <a:lnTo>
                  <a:pt x="0" y="2796"/>
                </a:lnTo>
                <a:lnTo>
                  <a:pt x="2037" y="0"/>
                </a:lnTo>
                <a:close/>
              </a:path>
            </a:pathLst>
          </a:custGeom>
          <a:gradFill>
            <a:gsLst>
              <a:gs pos="0">
                <a:schemeClr val="accent3">
                  <a:lumMod val="98000"/>
                </a:schemeClr>
              </a:gs>
              <a:gs pos="100000">
                <a:schemeClr val="accent3">
                  <a:lumMod val="85000"/>
                </a:schemeClr>
              </a:gs>
            </a:gsLst>
            <a:lin ang="126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TextBox 22"/>
          <p:cNvSpPr txBox="1"/>
          <p:nvPr/>
        </p:nvSpPr>
        <p:spPr>
          <a:xfrm>
            <a:off x="2751902" y="2976281"/>
            <a:ext cx="1146468" cy="646331"/>
          </a:xfrm>
          <a:prstGeom prst="rect">
            <a:avLst/>
          </a:prstGeom>
          <a:noFill/>
        </p:spPr>
        <p:txBody>
          <a:bodyPr wrap="none" rtlCol="0">
            <a:spAutoFit/>
          </a:bodyPr>
          <a:lstStyle/>
          <a:p>
            <a:pPr algn="ctr"/>
            <a:r>
              <a:rPr lang="en-IN" sz="1800" b="1" dirty="0">
                <a:solidFill>
                  <a:schemeClr val="bg1"/>
                </a:solidFill>
                <a:latin typeface="Arial" pitchFamily="34" charset="0"/>
                <a:cs typeface="Arial" pitchFamily="34" charset="0"/>
              </a:rPr>
              <a:t>SAMPLE</a:t>
            </a:r>
          </a:p>
          <a:p>
            <a:pPr algn="ctr"/>
            <a:r>
              <a:rPr lang="en-IN" sz="1800" b="1" dirty="0">
                <a:solidFill>
                  <a:schemeClr val="bg1"/>
                </a:solidFill>
                <a:latin typeface="Arial" pitchFamily="34" charset="0"/>
                <a:cs typeface="Arial" pitchFamily="34" charset="0"/>
              </a:rPr>
              <a:t>TEXT</a:t>
            </a:r>
          </a:p>
        </p:txBody>
      </p:sp>
      <p:sp>
        <p:nvSpPr>
          <p:cNvPr id="24" name="TextBox 23"/>
          <p:cNvSpPr txBox="1"/>
          <p:nvPr/>
        </p:nvSpPr>
        <p:spPr>
          <a:xfrm rot="20676654">
            <a:off x="2760033" y="207990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10</a:t>
            </a:r>
          </a:p>
        </p:txBody>
      </p:sp>
      <p:sp>
        <p:nvSpPr>
          <p:cNvPr id="25" name="TextBox 24"/>
          <p:cNvSpPr txBox="1"/>
          <p:nvPr/>
        </p:nvSpPr>
        <p:spPr>
          <a:xfrm rot="1076742">
            <a:off x="3437036" y="2069306"/>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26" name="TextBox 25"/>
          <p:cNvSpPr txBox="1"/>
          <p:nvPr/>
        </p:nvSpPr>
        <p:spPr>
          <a:xfrm rot="3088247">
            <a:off x="4004210" y="2452907"/>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02</a:t>
            </a:r>
          </a:p>
        </p:txBody>
      </p:sp>
      <p:sp>
        <p:nvSpPr>
          <p:cNvPr id="27" name="TextBox 26"/>
          <p:cNvSpPr txBox="1"/>
          <p:nvPr/>
        </p:nvSpPr>
        <p:spPr>
          <a:xfrm rot="5550797">
            <a:off x="4239021" y="312246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03</a:t>
            </a:r>
          </a:p>
        </p:txBody>
      </p:sp>
      <p:sp>
        <p:nvSpPr>
          <p:cNvPr id="28" name="TextBox 27"/>
          <p:cNvSpPr txBox="1"/>
          <p:nvPr/>
        </p:nvSpPr>
        <p:spPr>
          <a:xfrm rot="18095537">
            <a:off x="3998738" y="374504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04</a:t>
            </a:r>
          </a:p>
        </p:txBody>
      </p:sp>
      <p:sp>
        <p:nvSpPr>
          <p:cNvPr id="29" name="TextBox 28"/>
          <p:cNvSpPr txBox="1"/>
          <p:nvPr/>
        </p:nvSpPr>
        <p:spPr>
          <a:xfrm rot="20621220">
            <a:off x="3466629" y="4158532"/>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05</a:t>
            </a:r>
          </a:p>
        </p:txBody>
      </p:sp>
      <p:sp>
        <p:nvSpPr>
          <p:cNvPr id="30" name="TextBox 29"/>
          <p:cNvSpPr txBox="1"/>
          <p:nvPr/>
        </p:nvSpPr>
        <p:spPr>
          <a:xfrm rot="814612">
            <a:off x="2784704" y="414303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06</a:t>
            </a:r>
          </a:p>
        </p:txBody>
      </p:sp>
      <p:sp>
        <p:nvSpPr>
          <p:cNvPr id="31" name="TextBox 30"/>
          <p:cNvSpPr txBox="1"/>
          <p:nvPr/>
        </p:nvSpPr>
        <p:spPr>
          <a:xfrm rot="3177138">
            <a:off x="2216434" y="376590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07</a:t>
            </a:r>
          </a:p>
        </p:txBody>
      </p:sp>
      <p:sp>
        <p:nvSpPr>
          <p:cNvPr id="32" name="TextBox 31"/>
          <p:cNvSpPr txBox="1"/>
          <p:nvPr/>
        </p:nvSpPr>
        <p:spPr>
          <a:xfrm>
            <a:off x="3386853" y="960696"/>
            <a:ext cx="1086011" cy="923330"/>
          </a:xfrm>
          <a:prstGeom prst="rect">
            <a:avLst/>
          </a:prstGeom>
          <a:noFill/>
        </p:spPr>
        <p:txBody>
          <a:bodyPr wrap="square" rtlCol="0" anchor="t">
            <a:spAutoFit/>
          </a:bodyPr>
          <a:lstStyle/>
          <a:p>
            <a:pPr algn="ctr">
              <a:lnSpc>
                <a:spcPct val="90000"/>
              </a:lnSpc>
            </a:pPr>
            <a:r>
              <a:rPr lang="en-US" sz="1200" kern="0" dirty="0">
                <a:solidFill>
                  <a:schemeClr val="bg1"/>
                </a:solidFill>
                <a:latin typeface="Arial" pitchFamily="34" charset="0"/>
                <a:cs typeface="Arial" pitchFamily="34" charset="0"/>
              </a:rPr>
              <a:t>This is a sample text. Insert your desired text here. </a:t>
            </a:r>
          </a:p>
        </p:txBody>
      </p:sp>
      <p:sp>
        <p:nvSpPr>
          <p:cNvPr id="33" name="TextBox 32"/>
          <p:cNvSpPr txBox="1"/>
          <p:nvPr/>
        </p:nvSpPr>
        <p:spPr>
          <a:xfrm>
            <a:off x="4327568" y="1771539"/>
            <a:ext cx="140022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Hover the mouse on warning sign and copy the name of the service</a:t>
            </a:r>
          </a:p>
        </p:txBody>
      </p:sp>
      <p:sp>
        <p:nvSpPr>
          <p:cNvPr id="34" name="TextBox 33"/>
          <p:cNvSpPr txBox="1"/>
          <p:nvPr/>
        </p:nvSpPr>
        <p:spPr>
          <a:xfrm>
            <a:off x="4745011" y="2762047"/>
            <a:ext cx="1418958"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Go to SAP system using Ctrl + 6 and tcode : /n/IWFND/MAINT_SERVICE</a:t>
            </a:r>
          </a:p>
        </p:txBody>
      </p:sp>
      <p:sp>
        <p:nvSpPr>
          <p:cNvPr id="35" name="TextBox 34"/>
          <p:cNvSpPr txBox="1"/>
          <p:nvPr/>
        </p:nvSpPr>
        <p:spPr>
          <a:xfrm>
            <a:off x="4301252" y="4018351"/>
            <a:ext cx="1086011" cy="461665"/>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Click on add service</a:t>
            </a:r>
          </a:p>
        </p:txBody>
      </p:sp>
      <p:sp>
        <p:nvSpPr>
          <p:cNvPr id="36" name="TextBox 35"/>
          <p:cNvSpPr txBox="1"/>
          <p:nvPr/>
        </p:nvSpPr>
        <p:spPr>
          <a:xfrm>
            <a:off x="3386851" y="4748925"/>
            <a:ext cx="1266903"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Enter LOCAL and Service name we copies in step 2</a:t>
            </a:r>
          </a:p>
        </p:txBody>
      </p:sp>
      <p:sp>
        <p:nvSpPr>
          <p:cNvPr id="37" name="TextBox 36"/>
          <p:cNvSpPr txBox="1"/>
          <p:nvPr/>
        </p:nvSpPr>
        <p:spPr>
          <a:xfrm>
            <a:off x="2382904" y="4777509"/>
            <a:ext cx="1086011" cy="276999"/>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Hit Enter</a:t>
            </a:r>
          </a:p>
        </p:txBody>
      </p:sp>
      <p:sp>
        <p:nvSpPr>
          <p:cNvPr id="38" name="TextBox 37"/>
          <p:cNvSpPr txBox="1"/>
          <p:nvPr/>
        </p:nvSpPr>
        <p:spPr>
          <a:xfrm>
            <a:off x="1231482" y="4017406"/>
            <a:ext cx="1086011" cy="590931"/>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Select and choose ADD Service</a:t>
            </a:r>
            <a:endParaRPr lang="en-US" sz="1200" kern="0" dirty="0">
              <a:solidFill>
                <a:schemeClr val="bg1"/>
              </a:solidFill>
              <a:latin typeface="Arial" pitchFamily="34" charset="0"/>
              <a:cs typeface="Arial" pitchFamily="34" charset="0"/>
            </a:endParaRPr>
          </a:p>
        </p:txBody>
      </p:sp>
      <p:sp>
        <p:nvSpPr>
          <p:cNvPr id="39" name="TextBox 38"/>
          <p:cNvSpPr txBox="1"/>
          <p:nvPr/>
        </p:nvSpPr>
        <p:spPr>
          <a:xfrm>
            <a:off x="984613" y="2961584"/>
            <a:ext cx="1086011" cy="646331"/>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Choose package and TR</a:t>
            </a:r>
          </a:p>
        </p:txBody>
      </p:sp>
      <p:sp>
        <p:nvSpPr>
          <p:cNvPr id="40" name="TextBox 39"/>
          <p:cNvSpPr txBox="1"/>
          <p:nvPr/>
        </p:nvSpPr>
        <p:spPr>
          <a:xfrm>
            <a:off x="1170268" y="1626147"/>
            <a:ext cx="132026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Come back to CDS navigator view and double click on ODATA node</a:t>
            </a:r>
          </a:p>
        </p:txBody>
      </p:sp>
      <p:sp>
        <p:nvSpPr>
          <p:cNvPr id="41" name="TextBox 40"/>
          <p:cNvSpPr txBox="1"/>
          <p:nvPr/>
        </p:nvSpPr>
        <p:spPr>
          <a:xfrm>
            <a:off x="2211197" y="1078264"/>
            <a:ext cx="1086011" cy="757130"/>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Enter ABAP credentials and test the service</a:t>
            </a:r>
            <a:endParaRPr lang="en-US" sz="1200" kern="0" dirty="0">
              <a:solidFill>
                <a:schemeClr val="bg1"/>
              </a:solidFill>
              <a:latin typeface="Arial" pitchFamily="34" charset="0"/>
              <a:cs typeface="Arial" pitchFamily="34" charset="0"/>
            </a:endParaRPr>
          </a:p>
        </p:txBody>
      </p:sp>
      <p:sp>
        <p:nvSpPr>
          <p:cNvPr id="42" name="TextBox 41">
            <a:extLst>
              <a:ext uri="{FF2B5EF4-FFF2-40B4-BE49-F238E27FC236}">
                <a16:creationId xmlns:a16="http://schemas.microsoft.com/office/drawing/2014/main" id="{AECA31FD-723C-487D-AFEA-F6037B5E8613}"/>
              </a:ext>
            </a:extLst>
          </p:cNvPr>
          <p:cNvSpPr txBox="1"/>
          <p:nvPr/>
        </p:nvSpPr>
        <p:spPr>
          <a:xfrm rot="5400000">
            <a:off x="1982970" y="3080869"/>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08</a:t>
            </a:r>
            <a:endParaRPr lang="en-IN" sz="1800" b="1" dirty="0">
              <a:solidFill>
                <a:schemeClr val="bg1"/>
              </a:solidFill>
              <a:latin typeface="Arial" pitchFamily="34" charset="0"/>
              <a:cs typeface="Arial" pitchFamily="34" charset="0"/>
            </a:endParaRPr>
          </a:p>
        </p:txBody>
      </p:sp>
      <p:sp>
        <p:nvSpPr>
          <p:cNvPr id="46" name="TextBox 45">
            <a:extLst>
              <a:ext uri="{FF2B5EF4-FFF2-40B4-BE49-F238E27FC236}">
                <a16:creationId xmlns:a16="http://schemas.microsoft.com/office/drawing/2014/main" id="{65B1E3A8-6212-4446-800E-F4A81D74AF86}"/>
              </a:ext>
            </a:extLst>
          </p:cNvPr>
          <p:cNvSpPr txBox="1"/>
          <p:nvPr/>
        </p:nvSpPr>
        <p:spPr>
          <a:xfrm rot="18420083">
            <a:off x="2205116" y="2446502"/>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09</a:t>
            </a:r>
            <a:endParaRPr lang="en-IN" sz="1800" b="1" dirty="0">
              <a:solidFill>
                <a:schemeClr val="bg1"/>
              </a:solidFill>
              <a:latin typeface="Arial" pitchFamily="34" charset="0"/>
              <a:cs typeface="Arial" pitchFamily="34" charset="0"/>
            </a:endParaRPr>
          </a:p>
        </p:txBody>
      </p:sp>
      <p:sp>
        <p:nvSpPr>
          <p:cNvPr id="47" name="Freeform 46"/>
          <p:cNvSpPr>
            <a:spLocks/>
          </p:cNvSpPr>
          <p:nvPr/>
        </p:nvSpPr>
        <p:spPr bwMode="auto">
          <a:xfrm>
            <a:off x="3335075" y="688826"/>
            <a:ext cx="1535477" cy="2119631"/>
          </a:xfrm>
          <a:custGeom>
            <a:avLst/>
            <a:gdLst>
              <a:gd name="T0" fmla="*/ 0 w 2781"/>
              <a:gd name="T1" fmla="*/ 0 h 3839"/>
              <a:gd name="T2" fmla="*/ 281 w 2781"/>
              <a:gd name="T3" fmla="*/ 9 h 3839"/>
              <a:gd name="T4" fmla="*/ 558 w 2781"/>
              <a:gd name="T5" fmla="*/ 32 h 3839"/>
              <a:gd name="T6" fmla="*/ 831 w 2781"/>
              <a:gd name="T7" fmla="*/ 72 h 3839"/>
              <a:gd name="T8" fmla="*/ 1097 w 2781"/>
              <a:gd name="T9" fmla="*/ 129 h 3839"/>
              <a:gd name="T10" fmla="*/ 1358 w 2781"/>
              <a:gd name="T11" fmla="*/ 198 h 3839"/>
              <a:gd name="T12" fmla="*/ 1613 w 2781"/>
              <a:gd name="T13" fmla="*/ 284 h 3839"/>
              <a:gd name="T14" fmla="*/ 1862 w 2781"/>
              <a:gd name="T15" fmla="*/ 381 h 3839"/>
              <a:gd name="T16" fmla="*/ 2102 w 2781"/>
              <a:gd name="T17" fmla="*/ 492 h 3839"/>
              <a:gd name="T18" fmla="*/ 2337 w 2781"/>
              <a:gd name="T19" fmla="*/ 618 h 3839"/>
              <a:gd name="T20" fmla="*/ 2564 w 2781"/>
              <a:gd name="T21" fmla="*/ 756 h 3839"/>
              <a:gd name="T22" fmla="*/ 2781 w 2781"/>
              <a:gd name="T23" fmla="*/ 905 h 3839"/>
              <a:gd name="T24" fmla="*/ 642 w 2781"/>
              <a:gd name="T25" fmla="*/ 3839 h 3839"/>
              <a:gd name="T26" fmla="*/ 550 w 2781"/>
              <a:gd name="T27" fmla="*/ 3778 h 3839"/>
              <a:gd name="T28" fmla="*/ 450 w 2781"/>
              <a:gd name="T29" fmla="*/ 3727 h 3839"/>
              <a:gd name="T30" fmla="*/ 344 w 2781"/>
              <a:gd name="T31" fmla="*/ 3684 h 3839"/>
              <a:gd name="T32" fmla="*/ 232 w 2781"/>
              <a:gd name="T33" fmla="*/ 3655 h 3839"/>
              <a:gd name="T34" fmla="*/ 117 w 2781"/>
              <a:gd name="T35" fmla="*/ 3635 h 3839"/>
              <a:gd name="T36" fmla="*/ 0 w 2781"/>
              <a:gd name="T37" fmla="*/ 3630 h 3839"/>
              <a:gd name="T38" fmla="*/ 0 w 2781"/>
              <a:gd name="T39" fmla="*/ 0 h 3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1" h="3839">
                <a:moveTo>
                  <a:pt x="0" y="0"/>
                </a:moveTo>
                <a:lnTo>
                  <a:pt x="281" y="9"/>
                </a:lnTo>
                <a:lnTo>
                  <a:pt x="558" y="32"/>
                </a:lnTo>
                <a:lnTo>
                  <a:pt x="831" y="72"/>
                </a:lnTo>
                <a:lnTo>
                  <a:pt x="1097" y="129"/>
                </a:lnTo>
                <a:lnTo>
                  <a:pt x="1358" y="198"/>
                </a:lnTo>
                <a:lnTo>
                  <a:pt x="1613" y="284"/>
                </a:lnTo>
                <a:lnTo>
                  <a:pt x="1862" y="381"/>
                </a:lnTo>
                <a:lnTo>
                  <a:pt x="2102" y="492"/>
                </a:lnTo>
                <a:lnTo>
                  <a:pt x="2337" y="618"/>
                </a:lnTo>
                <a:lnTo>
                  <a:pt x="2564" y="756"/>
                </a:lnTo>
                <a:lnTo>
                  <a:pt x="2781" y="905"/>
                </a:lnTo>
                <a:lnTo>
                  <a:pt x="642" y="3839"/>
                </a:lnTo>
                <a:lnTo>
                  <a:pt x="550" y="3778"/>
                </a:lnTo>
                <a:lnTo>
                  <a:pt x="450" y="3727"/>
                </a:lnTo>
                <a:lnTo>
                  <a:pt x="344" y="3684"/>
                </a:lnTo>
                <a:lnTo>
                  <a:pt x="232" y="3655"/>
                </a:lnTo>
                <a:lnTo>
                  <a:pt x="117" y="3635"/>
                </a:lnTo>
                <a:lnTo>
                  <a:pt x="0" y="3630"/>
                </a:lnTo>
                <a:lnTo>
                  <a:pt x="0" y="0"/>
                </a:lnTo>
                <a:close/>
              </a:path>
            </a:pathLst>
          </a:custGeom>
          <a:gradFill>
            <a:gsLst>
              <a:gs pos="0">
                <a:schemeClr val="accent1">
                  <a:lumMod val="76000"/>
                  <a:lumOff val="24000"/>
                </a:schemeClr>
              </a:gs>
              <a:gs pos="100000">
                <a:schemeClr val="accent1">
                  <a:lumMod val="100000"/>
                </a:schemeClr>
              </a:gs>
            </a:gsLst>
            <a:lin ang="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1" name="Freeform 20"/>
          <p:cNvSpPr>
            <a:spLocks/>
          </p:cNvSpPr>
          <p:nvPr/>
        </p:nvSpPr>
        <p:spPr bwMode="auto">
          <a:xfrm>
            <a:off x="2578827" y="2539375"/>
            <a:ext cx="1516912" cy="1514332"/>
          </a:xfrm>
          <a:custGeom>
            <a:avLst/>
            <a:gdLst>
              <a:gd name="T0" fmla="*/ 1175 w 2352"/>
              <a:gd name="T1" fmla="*/ 0 h 2348"/>
              <a:gd name="T2" fmla="*/ 1312 w 2352"/>
              <a:gd name="T3" fmla="*/ 9 h 2348"/>
              <a:gd name="T4" fmla="*/ 1444 w 2352"/>
              <a:gd name="T5" fmla="*/ 32 h 2348"/>
              <a:gd name="T6" fmla="*/ 1573 w 2352"/>
              <a:gd name="T7" fmla="*/ 69 h 2348"/>
              <a:gd name="T8" fmla="*/ 1693 w 2352"/>
              <a:gd name="T9" fmla="*/ 118 h 2348"/>
              <a:gd name="T10" fmla="*/ 1805 w 2352"/>
              <a:gd name="T11" fmla="*/ 184 h 2348"/>
              <a:gd name="T12" fmla="*/ 1911 w 2352"/>
              <a:gd name="T13" fmla="*/ 258 h 2348"/>
              <a:gd name="T14" fmla="*/ 2005 w 2352"/>
              <a:gd name="T15" fmla="*/ 344 h 2348"/>
              <a:gd name="T16" fmla="*/ 2091 w 2352"/>
              <a:gd name="T17" fmla="*/ 438 h 2348"/>
              <a:gd name="T18" fmla="*/ 2169 w 2352"/>
              <a:gd name="T19" fmla="*/ 544 h 2348"/>
              <a:gd name="T20" fmla="*/ 2232 w 2352"/>
              <a:gd name="T21" fmla="*/ 659 h 2348"/>
              <a:gd name="T22" fmla="*/ 2283 w 2352"/>
              <a:gd name="T23" fmla="*/ 779 h 2348"/>
              <a:gd name="T24" fmla="*/ 2321 w 2352"/>
              <a:gd name="T25" fmla="*/ 905 h 2348"/>
              <a:gd name="T26" fmla="*/ 2343 w 2352"/>
              <a:gd name="T27" fmla="*/ 1037 h 2348"/>
              <a:gd name="T28" fmla="*/ 2352 w 2352"/>
              <a:gd name="T29" fmla="*/ 1174 h 2348"/>
              <a:gd name="T30" fmla="*/ 2343 w 2352"/>
              <a:gd name="T31" fmla="*/ 1311 h 2348"/>
              <a:gd name="T32" fmla="*/ 2321 w 2352"/>
              <a:gd name="T33" fmla="*/ 1443 h 2348"/>
              <a:gd name="T34" fmla="*/ 2283 w 2352"/>
              <a:gd name="T35" fmla="*/ 1569 h 2348"/>
              <a:gd name="T36" fmla="*/ 2232 w 2352"/>
              <a:gd name="T37" fmla="*/ 1689 h 2348"/>
              <a:gd name="T38" fmla="*/ 2169 w 2352"/>
              <a:gd name="T39" fmla="*/ 1804 h 2348"/>
              <a:gd name="T40" fmla="*/ 2091 w 2352"/>
              <a:gd name="T41" fmla="*/ 1910 h 2348"/>
              <a:gd name="T42" fmla="*/ 2005 w 2352"/>
              <a:gd name="T43" fmla="*/ 2004 h 2348"/>
              <a:gd name="T44" fmla="*/ 1911 w 2352"/>
              <a:gd name="T45" fmla="*/ 2090 h 2348"/>
              <a:gd name="T46" fmla="*/ 1805 w 2352"/>
              <a:gd name="T47" fmla="*/ 2164 h 2348"/>
              <a:gd name="T48" fmla="*/ 1693 w 2352"/>
              <a:gd name="T49" fmla="*/ 2230 h 2348"/>
              <a:gd name="T50" fmla="*/ 1573 w 2352"/>
              <a:gd name="T51" fmla="*/ 2279 h 2348"/>
              <a:gd name="T52" fmla="*/ 1444 w 2352"/>
              <a:gd name="T53" fmla="*/ 2316 h 2348"/>
              <a:gd name="T54" fmla="*/ 1312 w 2352"/>
              <a:gd name="T55" fmla="*/ 2339 h 2348"/>
              <a:gd name="T56" fmla="*/ 1175 w 2352"/>
              <a:gd name="T57" fmla="*/ 2348 h 2348"/>
              <a:gd name="T58" fmla="*/ 1040 w 2352"/>
              <a:gd name="T59" fmla="*/ 2339 h 2348"/>
              <a:gd name="T60" fmla="*/ 906 w 2352"/>
              <a:gd name="T61" fmla="*/ 2316 h 2348"/>
              <a:gd name="T62" fmla="*/ 780 w 2352"/>
              <a:gd name="T63" fmla="*/ 2279 h 2348"/>
              <a:gd name="T64" fmla="*/ 659 w 2352"/>
              <a:gd name="T65" fmla="*/ 2230 h 2348"/>
              <a:gd name="T66" fmla="*/ 545 w 2352"/>
              <a:gd name="T67" fmla="*/ 2164 h 2348"/>
              <a:gd name="T68" fmla="*/ 442 w 2352"/>
              <a:gd name="T69" fmla="*/ 2090 h 2348"/>
              <a:gd name="T70" fmla="*/ 344 w 2352"/>
              <a:gd name="T71" fmla="*/ 2004 h 2348"/>
              <a:gd name="T72" fmla="*/ 258 w 2352"/>
              <a:gd name="T73" fmla="*/ 1910 h 2348"/>
              <a:gd name="T74" fmla="*/ 184 w 2352"/>
              <a:gd name="T75" fmla="*/ 1804 h 2348"/>
              <a:gd name="T76" fmla="*/ 121 w 2352"/>
              <a:gd name="T77" fmla="*/ 1689 h 2348"/>
              <a:gd name="T78" fmla="*/ 69 w 2352"/>
              <a:gd name="T79" fmla="*/ 1569 h 2348"/>
              <a:gd name="T80" fmla="*/ 32 w 2352"/>
              <a:gd name="T81" fmla="*/ 1443 h 2348"/>
              <a:gd name="T82" fmla="*/ 9 w 2352"/>
              <a:gd name="T83" fmla="*/ 1311 h 2348"/>
              <a:gd name="T84" fmla="*/ 0 w 2352"/>
              <a:gd name="T85" fmla="*/ 1174 h 2348"/>
              <a:gd name="T86" fmla="*/ 9 w 2352"/>
              <a:gd name="T87" fmla="*/ 1037 h 2348"/>
              <a:gd name="T88" fmla="*/ 32 w 2352"/>
              <a:gd name="T89" fmla="*/ 905 h 2348"/>
              <a:gd name="T90" fmla="*/ 69 w 2352"/>
              <a:gd name="T91" fmla="*/ 779 h 2348"/>
              <a:gd name="T92" fmla="*/ 121 w 2352"/>
              <a:gd name="T93" fmla="*/ 659 h 2348"/>
              <a:gd name="T94" fmla="*/ 184 w 2352"/>
              <a:gd name="T95" fmla="*/ 544 h 2348"/>
              <a:gd name="T96" fmla="*/ 258 w 2352"/>
              <a:gd name="T97" fmla="*/ 438 h 2348"/>
              <a:gd name="T98" fmla="*/ 344 w 2352"/>
              <a:gd name="T99" fmla="*/ 344 h 2348"/>
              <a:gd name="T100" fmla="*/ 442 w 2352"/>
              <a:gd name="T101" fmla="*/ 258 h 2348"/>
              <a:gd name="T102" fmla="*/ 545 w 2352"/>
              <a:gd name="T103" fmla="*/ 184 h 2348"/>
              <a:gd name="T104" fmla="*/ 659 w 2352"/>
              <a:gd name="T105" fmla="*/ 118 h 2348"/>
              <a:gd name="T106" fmla="*/ 780 w 2352"/>
              <a:gd name="T107" fmla="*/ 69 h 2348"/>
              <a:gd name="T108" fmla="*/ 906 w 2352"/>
              <a:gd name="T109" fmla="*/ 32 h 2348"/>
              <a:gd name="T110" fmla="*/ 1040 w 2352"/>
              <a:gd name="T111" fmla="*/ 9 h 2348"/>
              <a:gd name="T112" fmla="*/ 1175 w 2352"/>
              <a:gd name="T113" fmla="*/ 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2" h="2348">
                <a:moveTo>
                  <a:pt x="1175" y="0"/>
                </a:moveTo>
                <a:lnTo>
                  <a:pt x="1312" y="9"/>
                </a:lnTo>
                <a:lnTo>
                  <a:pt x="1444" y="32"/>
                </a:lnTo>
                <a:lnTo>
                  <a:pt x="1573" y="69"/>
                </a:lnTo>
                <a:lnTo>
                  <a:pt x="1693" y="118"/>
                </a:lnTo>
                <a:lnTo>
                  <a:pt x="1805" y="184"/>
                </a:lnTo>
                <a:lnTo>
                  <a:pt x="1911" y="258"/>
                </a:lnTo>
                <a:lnTo>
                  <a:pt x="2005" y="344"/>
                </a:lnTo>
                <a:lnTo>
                  <a:pt x="2091" y="438"/>
                </a:lnTo>
                <a:lnTo>
                  <a:pt x="2169" y="544"/>
                </a:lnTo>
                <a:lnTo>
                  <a:pt x="2232" y="659"/>
                </a:lnTo>
                <a:lnTo>
                  <a:pt x="2283" y="779"/>
                </a:lnTo>
                <a:lnTo>
                  <a:pt x="2321" y="905"/>
                </a:lnTo>
                <a:lnTo>
                  <a:pt x="2343" y="1037"/>
                </a:lnTo>
                <a:lnTo>
                  <a:pt x="2352" y="1174"/>
                </a:lnTo>
                <a:lnTo>
                  <a:pt x="2343" y="1311"/>
                </a:lnTo>
                <a:lnTo>
                  <a:pt x="2321" y="1443"/>
                </a:lnTo>
                <a:lnTo>
                  <a:pt x="2283" y="1569"/>
                </a:lnTo>
                <a:lnTo>
                  <a:pt x="2232" y="1689"/>
                </a:lnTo>
                <a:lnTo>
                  <a:pt x="2169" y="1804"/>
                </a:lnTo>
                <a:lnTo>
                  <a:pt x="2091" y="1910"/>
                </a:lnTo>
                <a:lnTo>
                  <a:pt x="2005" y="2004"/>
                </a:lnTo>
                <a:lnTo>
                  <a:pt x="1911" y="2090"/>
                </a:lnTo>
                <a:lnTo>
                  <a:pt x="1805" y="2164"/>
                </a:lnTo>
                <a:lnTo>
                  <a:pt x="1693" y="2230"/>
                </a:lnTo>
                <a:lnTo>
                  <a:pt x="1573" y="2279"/>
                </a:lnTo>
                <a:lnTo>
                  <a:pt x="1444" y="2316"/>
                </a:lnTo>
                <a:lnTo>
                  <a:pt x="1312" y="2339"/>
                </a:lnTo>
                <a:lnTo>
                  <a:pt x="1175" y="2348"/>
                </a:lnTo>
                <a:lnTo>
                  <a:pt x="1040" y="2339"/>
                </a:lnTo>
                <a:lnTo>
                  <a:pt x="906" y="2316"/>
                </a:lnTo>
                <a:lnTo>
                  <a:pt x="780" y="2279"/>
                </a:lnTo>
                <a:lnTo>
                  <a:pt x="659" y="2230"/>
                </a:lnTo>
                <a:lnTo>
                  <a:pt x="545" y="2164"/>
                </a:lnTo>
                <a:lnTo>
                  <a:pt x="442" y="2090"/>
                </a:lnTo>
                <a:lnTo>
                  <a:pt x="344" y="2004"/>
                </a:lnTo>
                <a:lnTo>
                  <a:pt x="258" y="1910"/>
                </a:lnTo>
                <a:lnTo>
                  <a:pt x="184" y="1804"/>
                </a:lnTo>
                <a:lnTo>
                  <a:pt x="121" y="1689"/>
                </a:lnTo>
                <a:lnTo>
                  <a:pt x="69" y="1569"/>
                </a:lnTo>
                <a:lnTo>
                  <a:pt x="32" y="1443"/>
                </a:lnTo>
                <a:lnTo>
                  <a:pt x="9" y="1311"/>
                </a:lnTo>
                <a:lnTo>
                  <a:pt x="0" y="1174"/>
                </a:lnTo>
                <a:lnTo>
                  <a:pt x="9" y="1037"/>
                </a:lnTo>
                <a:lnTo>
                  <a:pt x="32" y="905"/>
                </a:lnTo>
                <a:lnTo>
                  <a:pt x="69" y="779"/>
                </a:lnTo>
                <a:lnTo>
                  <a:pt x="121" y="659"/>
                </a:lnTo>
                <a:lnTo>
                  <a:pt x="184" y="544"/>
                </a:lnTo>
                <a:lnTo>
                  <a:pt x="258" y="438"/>
                </a:lnTo>
                <a:lnTo>
                  <a:pt x="344" y="344"/>
                </a:lnTo>
                <a:lnTo>
                  <a:pt x="442" y="258"/>
                </a:lnTo>
                <a:lnTo>
                  <a:pt x="545" y="184"/>
                </a:lnTo>
                <a:lnTo>
                  <a:pt x="659" y="118"/>
                </a:lnTo>
                <a:lnTo>
                  <a:pt x="780" y="69"/>
                </a:lnTo>
                <a:lnTo>
                  <a:pt x="906" y="32"/>
                </a:lnTo>
                <a:lnTo>
                  <a:pt x="1040" y="9"/>
                </a:lnTo>
                <a:lnTo>
                  <a:pt x="1175" y="0"/>
                </a:lnTo>
                <a:close/>
              </a:path>
            </a:pathLst>
          </a:custGeom>
          <a:gradFill flip="none" rotWithShape="1">
            <a:gsLst>
              <a:gs pos="0">
                <a:schemeClr val="bg1">
                  <a:lumMod val="85000"/>
                </a:schemeClr>
              </a:gs>
              <a:gs pos="100000">
                <a:schemeClr val="bg1">
                  <a:lumMod val="75000"/>
                </a:schemeClr>
              </a:gs>
            </a:gsLst>
            <a:lin ang="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48" name="TextBox 47"/>
          <p:cNvSpPr txBox="1"/>
          <p:nvPr/>
        </p:nvSpPr>
        <p:spPr>
          <a:xfrm rot="1076742">
            <a:off x="3437036" y="216207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49" name="TextBox 48"/>
          <p:cNvSpPr txBox="1"/>
          <p:nvPr/>
        </p:nvSpPr>
        <p:spPr>
          <a:xfrm>
            <a:off x="3280837" y="1093216"/>
            <a:ext cx="1512412"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Add an annotation called @Odata.publish: true</a:t>
            </a:r>
          </a:p>
        </p:txBody>
      </p:sp>
      <p:sp>
        <p:nvSpPr>
          <p:cNvPr id="50" name="TextBox 49"/>
          <p:cNvSpPr txBox="1"/>
          <p:nvPr/>
        </p:nvSpPr>
        <p:spPr>
          <a:xfrm>
            <a:off x="2613400" y="2870257"/>
            <a:ext cx="1542080" cy="923330"/>
          </a:xfrm>
          <a:prstGeom prst="rect">
            <a:avLst/>
          </a:prstGeom>
          <a:noFill/>
        </p:spPr>
        <p:txBody>
          <a:bodyPr wrap="square" rtlCol="0">
            <a:spAutoFit/>
          </a:bodyPr>
          <a:lstStyle/>
          <a:p>
            <a:pPr algn="ctr"/>
            <a:r>
              <a:rPr lang="en-IN" b="1" dirty="0">
                <a:latin typeface="Arial" pitchFamily="34" charset="0"/>
                <a:cs typeface="Arial" pitchFamily="34" charset="0"/>
              </a:rPr>
              <a:t>Steps for</a:t>
            </a:r>
          </a:p>
          <a:p>
            <a:pPr algn="ctr"/>
            <a:r>
              <a:rPr lang="en-IN" b="1" dirty="0">
                <a:latin typeface="Arial" pitchFamily="34" charset="0"/>
                <a:cs typeface="Arial" pitchFamily="34" charset="0"/>
              </a:rPr>
              <a:t> create</a:t>
            </a:r>
          </a:p>
          <a:p>
            <a:pPr algn="ctr"/>
            <a:r>
              <a:rPr lang="en-IN" sz="1800" b="1" dirty="0">
                <a:latin typeface="Arial" pitchFamily="34" charset="0"/>
                <a:cs typeface="Arial" pitchFamily="34" charset="0"/>
              </a:rPr>
              <a:t>ODATA</a:t>
            </a:r>
          </a:p>
        </p:txBody>
      </p:sp>
      <p:pic>
        <p:nvPicPr>
          <p:cNvPr id="52" name="Picture 51"/>
          <p:cNvPicPr>
            <a:picLocks noChangeAspect="1"/>
          </p:cNvPicPr>
          <p:nvPr/>
        </p:nvPicPr>
        <p:blipFill>
          <a:blip r:embed="rId5"/>
          <a:stretch>
            <a:fillRect/>
          </a:stretch>
        </p:blipFill>
        <p:spPr>
          <a:xfrm>
            <a:off x="8048831" y="1738002"/>
            <a:ext cx="4050000" cy="1692857"/>
          </a:xfrm>
          <a:prstGeom prst="rect">
            <a:avLst/>
          </a:prstGeom>
        </p:spPr>
      </p:pic>
      <p:sp>
        <p:nvSpPr>
          <p:cNvPr id="53" name="Rounded Rectangle 52"/>
          <p:cNvSpPr/>
          <p:nvPr/>
        </p:nvSpPr>
        <p:spPr bwMode="gray">
          <a:xfrm>
            <a:off x="6163979" y="2579131"/>
            <a:ext cx="1500068" cy="330696"/>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cxnSp>
        <p:nvCxnSpPr>
          <p:cNvPr id="7" name="Straight Arrow Connector 6"/>
          <p:cNvCxnSpPr>
            <a:stCxn id="53" idx="3"/>
          </p:cNvCxnSpPr>
          <p:nvPr/>
        </p:nvCxnSpPr>
        <p:spPr>
          <a:xfrm flipV="1">
            <a:off x="7664047" y="2702512"/>
            <a:ext cx="424540" cy="4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653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irtual Learning Environments (VLEs) - Future Ready Education"/>
          <p:cNvPicPr>
            <a:picLocks noChangeAspect="1" noChangeArrowheads="1"/>
          </p:cNvPicPr>
          <p:nvPr/>
        </p:nvPicPr>
        <p:blipFill rotWithShape="1">
          <a:blip r:embed="rId2">
            <a:extLst>
              <a:ext uri="{28A0092B-C50C-407E-A947-70E740481C1C}">
                <a14:useLocalDpi xmlns:a14="http://schemas.microsoft.com/office/drawing/2010/main" val="0"/>
              </a:ext>
            </a:extLst>
          </a:blip>
          <a:srcRect b="10668"/>
          <a:stretch/>
        </p:blipFill>
        <p:spPr bwMode="auto">
          <a:xfrm>
            <a:off x="3912088" y="1164761"/>
            <a:ext cx="5962650" cy="5326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255140" y="23502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9</a:t>
            </a:r>
          </a:p>
        </p:txBody>
      </p:sp>
      <p:sp>
        <p:nvSpPr>
          <p:cNvPr id="10" name="Rectangle 9"/>
          <p:cNvSpPr/>
          <p:nvPr/>
        </p:nvSpPr>
        <p:spPr>
          <a:xfrm>
            <a:off x="351886" y="975045"/>
            <a:ext cx="422011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a:ea typeface="Arial Unicode MS" pitchFamily="34" charset="-128"/>
                <a:cs typeface="Arial"/>
                <a:hlinkClick r:id="rId4"/>
              </a:rPr>
              <a:t>Association’s &amp; CDS VDM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1328581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59" name="Ink 258">
                <a:extLst>
                  <a:ext uri="{FF2B5EF4-FFF2-40B4-BE49-F238E27FC236}">
                    <a16:creationId xmlns:a16="http://schemas.microsoft.com/office/drawing/2014/main" id="{D5ACFFE5-A32C-492B-8E5C-3CA6A06FAAA5}"/>
                  </a:ext>
                </a:extLst>
              </p14:cNvPr>
              <p14:cNvContentPartPr/>
              <p14:nvPr/>
            </p14:nvContentPartPr>
            <p14:xfrm>
              <a:off x="135720" y="155520"/>
              <a:ext cx="11677680" cy="6477480"/>
            </p14:xfrm>
          </p:contentPart>
        </mc:Choice>
        <mc:Fallback>
          <p:pic>
            <p:nvPicPr>
              <p:cNvPr id="259" name="Ink 258">
                <a:extLst>
                  <a:ext uri="{FF2B5EF4-FFF2-40B4-BE49-F238E27FC236}">
                    <a16:creationId xmlns:a16="http://schemas.microsoft.com/office/drawing/2014/main" id="{D5ACFFE5-A32C-492B-8E5C-3CA6A06FAAA5}"/>
                  </a:ext>
                </a:extLst>
              </p:cNvPr>
              <p:cNvPicPr/>
              <p:nvPr/>
            </p:nvPicPr>
            <p:blipFill>
              <a:blip r:embed="rId3"/>
              <a:stretch>
                <a:fillRect/>
              </a:stretch>
            </p:blipFill>
            <p:spPr>
              <a:xfrm>
                <a:off x="126720" y="146520"/>
                <a:ext cx="11695320" cy="6495120"/>
              </a:xfrm>
              <a:prstGeom prst="rect">
                <a:avLst/>
              </a:prstGeom>
            </p:spPr>
          </p:pic>
        </mc:Fallback>
      </mc:AlternateContent>
    </p:spTree>
    <p:extLst>
      <p:ext uri="{BB962C8B-B14F-4D97-AF65-F5344CB8AC3E}">
        <p14:creationId xmlns:p14="http://schemas.microsoft.com/office/powerpoint/2010/main" val="2159217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48392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09875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Introduction to Core Data &amp; Services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16158"/>
            <a:ext cx="11545200" cy="2134800"/>
          </a:xfrm>
          <a:prstGeom prst="rect">
            <a:avLst/>
          </a:prstGeom>
        </p:spPr>
      </p:pic>
      <p:sp>
        <p:nvSpPr>
          <p:cNvPr id="6" name="Rectangle 5"/>
          <p:cNvSpPr/>
          <p:nvPr/>
        </p:nvSpPr>
        <p:spPr>
          <a:xfrm>
            <a:off x="425142" y="4022829"/>
            <a:ext cx="11444058" cy="923330"/>
          </a:xfrm>
          <a:prstGeom prst="rect">
            <a:avLst/>
          </a:prstGeom>
        </p:spPr>
        <p:txBody>
          <a:bodyPr wrap="square">
            <a:spAutoFit/>
          </a:bodyPr>
          <a:lstStyle/>
          <a:p>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stands for Core Data Services. This is the new programming paradigm within new SAP environment specifically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systems. So </a:t>
            </a:r>
            <a:r>
              <a:rPr lang="en-US" b="1" dirty="0">
                <a:solidFill>
                  <a:srgbClr val="202124"/>
                </a:solidFill>
                <a:latin typeface="arial" panose="020B0604020202020204" pitchFamily="34" charset="0"/>
              </a:rPr>
              <a:t>CDS views</a:t>
            </a:r>
            <a:r>
              <a:rPr lang="en-US" dirty="0">
                <a:solidFill>
                  <a:srgbClr val="202124"/>
                </a:solidFill>
                <a:latin typeface="arial" panose="020B0604020202020204" pitchFamily="34" charset="0"/>
              </a:rPr>
              <a:t> are the new programming design concepts which can achieve Code-to-Data paradigm which actually means Code push down into the database for processing.</a:t>
            </a:r>
            <a:endParaRPr lang="en-US" dirty="0"/>
          </a:p>
        </p:txBody>
      </p:sp>
    </p:spTree>
    <p:extLst>
      <p:ext uri="{BB962C8B-B14F-4D97-AF65-F5344CB8AC3E}">
        <p14:creationId xmlns:p14="http://schemas.microsoft.com/office/powerpoint/2010/main" val="249008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82416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Core Data &amp; Services at Glance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p:cNvGrpSpPr/>
          <p:nvPr/>
        </p:nvGrpSpPr>
        <p:grpSpPr>
          <a:xfrm>
            <a:off x="324429" y="1335903"/>
            <a:ext cx="5815522" cy="1476986"/>
            <a:chOff x="323476" y="1336592"/>
            <a:chExt cx="5816868" cy="1477328"/>
          </a:xfrm>
        </p:grpSpPr>
        <p:sp>
          <p:nvSpPr>
            <p:cNvPr id="14" name="TextBox 13"/>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1</a:t>
              </a:r>
            </a:p>
          </p:txBody>
        </p:sp>
        <p:sp>
          <p:nvSpPr>
            <p:cNvPr id="15" name="TextBox 14"/>
            <p:cNvSpPr txBox="1"/>
            <p:nvPr/>
          </p:nvSpPr>
          <p:spPr>
            <a:xfrm>
              <a:off x="1146254" y="1651935"/>
              <a:ext cx="4994090"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6" name="Group 15"/>
          <p:cNvGrpSpPr/>
          <p:nvPr/>
        </p:nvGrpSpPr>
        <p:grpSpPr>
          <a:xfrm>
            <a:off x="324429" y="3083110"/>
            <a:ext cx="5633750" cy="1476986"/>
            <a:chOff x="323476" y="1336592"/>
            <a:chExt cx="5635054" cy="1477328"/>
          </a:xfrm>
        </p:grpSpPr>
        <p:sp>
          <p:nvSpPr>
            <p:cNvPr id="17" name="TextBox 16"/>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2</a:t>
              </a:r>
            </a:p>
          </p:txBody>
        </p:sp>
        <p:sp>
          <p:nvSpPr>
            <p:cNvPr id="18" name="TextBox 17"/>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19" name="Group 18"/>
          <p:cNvGrpSpPr/>
          <p:nvPr/>
        </p:nvGrpSpPr>
        <p:grpSpPr>
          <a:xfrm>
            <a:off x="324429" y="4829558"/>
            <a:ext cx="5633750" cy="1476986"/>
            <a:chOff x="323476" y="1336592"/>
            <a:chExt cx="5635054" cy="1477328"/>
          </a:xfrm>
        </p:grpSpPr>
        <p:sp>
          <p:nvSpPr>
            <p:cNvPr id="20" name="TextBox 19"/>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3</a:t>
              </a:r>
            </a:p>
          </p:txBody>
        </p:sp>
        <p:sp>
          <p:nvSpPr>
            <p:cNvPr id="21" name="TextBox 20"/>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2" name="Group 21"/>
          <p:cNvGrpSpPr/>
          <p:nvPr/>
        </p:nvGrpSpPr>
        <p:grpSpPr>
          <a:xfrm>
            <a:off x="6309839" y="1335903"/>
            <a:ext cx="5584585" cy="1476986"/>
            <a:chOff x="323476" y="1336592"/>
            <a:chExt cx="5635053" cy="1477328"/>
          </a:xfrm>
        </p:grpSpPr>
        <p:sp>
          <p:nvSpPr>
            <p:cNvPr id="23" name="TextBox 22"/>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4</a:t>
              </a:r>
            </a:p>
          </p:txBody>
        </p:sp>
        <p:sp>
          <p:nvSpPr>
            <p:cNvPr id="24" name="TextBox 23"/>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OData, BW,…</a:t>
              </a:r>
            </a:p>
            <a:p>
              <a:pPr fontAlgn="base">
                <a:spcBef>
                  <a:spcPts val="600"/>
                </a:spcBef>
                <a:spcAft>
                  <a:spcPct val="0"/>
                </a:spcAft>
                <a:buClr>
                  <a:srgbClr val="F0AB00"/>
                </a:buClr>
                <a:buSzPct val="80000"/>
              </a:pPr>
              <a:r>
                <a:rPr lang="en-US" sz="1800" i="1" kern="0" dirty="0">
                  <a:solidFill>
                    <a:srgbClr val="3991D0"/>
                  </a:solidFill>
                  <a:ea typeface="Arial Unicode MS" pitchFamily="34" charset="-128"/>
                  <a:cs typeface="Arial Unicode MS" pitchFamily="34" charset="-128"/>
                </a:rPr>
                <a:t>@AnalyticsDetails.aggregationBehaviour: SUM </a:t>
              </a:r>
            </a:p>
          </p:txBody>
        </p:sp>
      </p:grpSp>
      <p:grpSp>
        <p:nvGrpSpPr>
          <p:cNvPr id="25" name="Group 24"/>
          <p:cNvGrpSpPr/>
          <p:nvPr/>
        </p:nvGrpSpPr>
        <p:grpSpPr>
          <a:xfrm>
            <a:off x="6309840" y="3082730"/>
            <a:ext cx="5710890" cy="1476986"/>
            <a:chOff x="323476" y="1336592"/>
            <a:chExt cx="5789915" cy="1477328"/>
          </a:xfrm>
        </p:grpSpPr>
        <p:sp>
          <p:nvSpPr>
            <p:cNvPr id="26" name="TextBox 25"/>
            <p:cNvSpPr txBox="1"/>
            <p:nvPr/>
          </p:nvSpPr>
          <p:spPr>
            <a:xfrm>
              <a:off x="323476" y="1336592"/>
              <a:ext cx="648870"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5</a:t>
              </a:r>
            </a:p>
          </p:txBody>
        </p:sp>
        <p:sp>
          <p:nvSpPr>
            <p:cNvPr id="27" name="TextBox 26"/>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28" name="Group 27"/>
          <p:cNvGrpSpPr/>
          <p:nvPr/>
        </p:nvGrpSpPr>
        <p:grpSpPr>
          <a:xfrm>
            <a:off x="6309840" y="4829558"/>
            <a:ext cx="5586783" cy="1476986"/>
            <a:chOff x="323476" y="1336592"/>
            <a:chExt cx="5635054" cy="1477328"/>
          </a:xfrm>
        </p:grpSpPr>
        <p:sp>
          <p:nvSpPr>
            <p:cNvPr id="29" name="TextBox 28"/>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6</a:t>
              </a:r>
            </a:p>
          </p:txBody>
        </p:sp>
        <p:sp>
          <p:nvSpPr>
            <p:cNvPr id="30" name="TextBox 29"/>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3595487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character and hands question mar vector fre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0469" t="9716" r="7444" b="10979"/>
          <a:stretch/>
        </p:blipFill>
        <p:spPr bwMode="auto">
          <a:xfrm>
            <a:off x="8825942" y="1020426"/>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Concept of CDS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C3D67074-ABBF-4F1F-8F04-07B7C002C1DF}"/>
              </a:ext>
            </a:extLst>
          </p:cNvPr>
          <p:cNvSpPr txBox="1"/>
          <p:nvPr/>
        </p:nvSpPr>
        <p:spPr>
          <a:xfrm>
            <a:off x="228600" y="934720"/>
            <a:ext cx="11734800" cy="563231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develop CDS views if my Company is not on HANA?</a:t>
            </a:r>
          </a:p>
          <a:p>
            <a:pPr lvl="1">
              <a:defRPr/>
            </a:pPr>
            <a:r>
              <a:rPr lang="en-US" dirty="0">
                <a:solidFill>
                  <a:prstClr val="black"/>
                </a:solidFill>
                <a:latin typeface="Calibri"/>
              </a:rPr>
              <a:t>Yes, Provided your ABAP system is above NW 7.4 SP6 +.</a:t>
            </a:r>
          </a:p>
          <a:p>
            <a:pPr lvl="1">
              <a:defRPr/>
            </a:pPr>
            <a:r>
              <a:rPr lang="en-US" dirty="0">
                <a:solidFill>
                  <a:prstClr val="black"/>
                </a:solidFill>
                <a:latin typeface="Calibri"/>
              </a:rPr>
              <a:t> You may not get the full potential as you may get when you are on HANA.</a:t>
            </a:r>
          </a:p>
          <a:p>
            <a:pPr lvl="1">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Are CDS views same as HANA Calculation Views?</a:t>
            </a:r>
          </a:p>
          <a:p>
            <a:pPr lvl="1">
              <a:defRPr/>
            </a:pPr>
            <a:r>
              <a:rPr lang="en-US" dirty="0">
                <a:solidFill>
                  <a:prstClr val="black"/>
                </a:solidFill>
                <a:latin typeface="Calibri"/>
              </a:rPr>
              <a:t>No. HANA Calc view created in HANA Directly, But CDS views are created in ABAP.</a:t>
            </a:r>
          </a:p>
          <a:p>
            <a:pPr lvl="1">
              <a:defRPr/>
            </a:pPr>
            <a:r>
              <a:rPr lang="en-US" dirty="0">
                <a:solidFill>
                  <a:prstClr val="black"/>
                </a:solidFill>
                <a:latin typeface="Calibri"/>
              </a:rPr>
              <a:t> When you activate it generate Runtime object which is a HANA View inside of HANA.</a:t>
            </a:r>
          </a:p>
          <a:p>
            <a:pPr lvl="1">
              <a:defRPr/>
            </a:pPr>
            <a:endParaRPr lang="en-US" dirty="0">
              <a:solidFill>
                <a:prstClr val="black"/>
              </a:solidFill>
              <a:latin typeface="Calibri"/>
            </a:endParaRPr>
          </a:p>
          <a:p>
            <a:pPr marL="342900" indent="-342900">
              <a:buAutoNum type="arabicPeriod" startAt="3"/>
              <a:defRPr/>
            </a:pPr>
            <a:r>
              <a:rPr lang="en-US" dirty="0">
                <a:solidFill>
                  <a:prstClr val="black"/>
                </a:solidFill>
                <a:latin typeface="Calibri"/>
              </a:rPr>
              <a:t>Which system do I code cds views.</a:t>
            </a:r>
          </a:p>
          <a:p>
            <a:pPr lvl="1">
              <a:defRPr/>
            </a:pPr>
            <a:r>
              <a:rPr lang="en-US" dirty="0">
                <a:solidFill>
                  <a:prstClr val="black"/>
                </a:solidFill>
                <a:latin typeface="Calibri"/>
              </a:rPr>
              <a:t>ABAP system only using ADT</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the best way and best practice to implement the CDS views? </a:t>
            </a:r>
            <a:r>
              <a:rPr lang="en-US" dirty="0">
                <a:solidFill>
                  <a:prstClr val="black"/>
                </a:solidFill>
                <a:latin typeface="Calibri"/>
              </a:rPr>
              <a:t>Are there some guidelines on CDS views for S/4HANA?</a:t>
            </a:r>
          </a:p>
          <a:p>
            <a:pPr lvl="1">
              <a:defRPr/>
            </a:pPr>
            <a:r>
              <a:rPr lang="en-US" dirty="0">
                <a:solidFill>
                  <a:prstClr val="black"/>
                </a:solidFill>
                <a:latin typeface="Calibri"/>
              </a:rPr>
              <a:t>You can get good performance with CDS views, there are guidelines which we can use like VDM</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lain" startAt="5"/>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 have heard about </a:t>
            </a:r>
            <a:r>
              <a:rPr lang="en-US" dirty="0">
                <a:solidFill>
                  <a:prstClr val="black"/>
                </a:solidFill>
                <a:latin typeface="Calibri"/>
              </a:rPr>
              <a:t>HANA CDS views also, are these same?</a:t>
            </a:r>
          </a:p>
          <a:p>
            <a:pPr lvl="1">
              <a:defRPr/>
            </a:pPr>
            <a:r>
              <a:rPr lang="en-US" dirty="0">
                <a:solidFill>
                  <a:prstClr val="black"/>
                </a:solidFill>
                <a:latin typeface="Calibri"/>
              </a:rPr>
              <a:t>No. ABAP CDS and HANA CDS are one concept but 2 flavor. </a:t>
            </a:r>
          </a:p>
          <a:p>
            <a:pPr lvl="1">
              <a:defRPr/>
            </a:pPr>
            <a:r>
              <a:rPr lang="en-US" dirty="0">
                <a:solidFill>
                  <a:prstClr val="black"/>
                </a:solidFill>
                <a:latin typeface="Calibri"/>
              </a:rPr>
              <a:t>HANA CDS is used in companies who buys HANA only, they don’t have ABAP system</a:t>
            </a:r>
            <a:r>
              <a:rPr lang="en-US" dirty="0">
                <a:solidFill>
                  <a:prstClr val="black"/>
                </a:solidFill>
              </a:rPr>
              <a:t>. </a:t>
            </a:r>
            <a:r>
              <a:rPr lang="en-US" dirty="0">
                <a:solidFill>
                  <a:prstClr val="black"/>
                </a:solidFill>
                <a:hlinkClick r:id="rId5"/>
              </a:rPr>
              <a:t>https://www.youtube.com/watch?v=rTsAg_OGh-A</a:t>
            </a:r>
            <a:endParaRPr lang="en-US" dirty="0">
              <a:solidFill>
                <a:prstClr val="black"/>
              </a:solidFill>
            </a:endParaRPr>
          </a:p>
          <a:p>
            <a:pPr lvl="1">
              <a:defRPr/>
            </a:pPr>
            <a:endParaRPr lang="en-US" dirty="0">
              <a:solidFill>
                <a:prstClr val="black"/>
              </a:solidFill>
              <a:latin typeface="Calibri"/>
            </a:endParaRPr>
          </a:p>
        </p:txBody>
      </p:sp>
    </p:spTree>
    <p:extLst>
      <p:ext uri="{BB962C8B-B14F-4D97-AF65-F5344CB8AC3E}">
        <p14:creationId xmlns:p14="http://schemas.microsoft.com/office/powerpoint/2010/main" val="117974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on businessman makes desicion choose yes o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7354"/>
          <a:stretch/>
        </p:blipFill>
        <p:spPr bwMode="auto">
          <a:xfrm>
            <a:off x="7696807" y="2038053"/>
            <a:ext cx="4445000" cy="444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Concept of CDS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If I am not from ABAP Background, do I need to learn ABAP to code CDS Views?</a:t>
            </a:r>
          </a:p>
          <a:p>
            <a:pPr lvl="1">
              <a:defRPr/>
            </a:pPr>
            <a:r>
              <a:rPr lang="en-US" dirty="0">
                <a:solidFill>
                  <a:prstClr val="black"/>
                </a:solidFill>
              </a:rPr>
              <a:t>From here, CDS is completely new syntax.</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also create new DB Table using CDS, or is it only for Views?</a:t>
            </a:r>
          </a:p>
          <a:p>
            <a:pPr lvl="1">
              <a:defRPr/>
            </a:pPr>
            <a:r>
              <a:rPr lang="en-US" dirty="0">
                <a:solidFill>
                  <a:prstClr val="black"/>
                </a:solidFill>
              </a:rPr>
              <a:t>Yes, indeed if you learn ABAP on Cloud, perhaps this is the only way to create table in ABAP on Cloud System.</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we update data also from CDS views or is it only View data.</a:t>
            </a:r>
          </a:p>
          <a:p>
            <a:pPr lvl="1">
              <a:defRPr/>
            </a:pPr>
            <a:r>
              <a:rPr lang="en-US" dirty="0">
                <a:solidFill>
                  <a:prstClr val="black"/>
                </a:solidFill>
              </a:rPr>
              <a:t>No. But when this concept is combined with frameworks like BOPF and RAP. Here CDS will work like template/data structure/BO to tell the framework what kind of data to work.</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Fiori App Call CDS view directly</a:t>
            </a:r>
          </a:p>
          <a:p>
            <a:pPr lvl="1">
              <a:defRPr/>
            </a:pPr>
            <a:r>
              <a:rPr lang="en-US" dirty="0">
                <a:solidFill>
                  <a:prstClr val="black"/>
                </a:solidFill>
              </a:rPr>
              <a:t>No. FIORI ONLY AND ONLY TALKS TO </a:t>
            </a:r>
            <a:r>
              <a:rPr lang="en-US" b="1" dirty="0">
                <a:solidFill>
                  <a:prstClr val="black"/>
                </a:solidFill>
              </a:rPr>
              <a:t>ODATA</a:t>
            </a:r>
          </a:p>
          <a:p>
            <a:pPr lvl="1">
              <a:defRPr/>
            </a:pPr>
            <a:endParaRPr lang="en-US" b="1" dirty="0">
              <a:solidFill>
                <a:prstClr val="black"/>
              </a:solidFill>
            </a:endParaRPr>
          </a:p>
          <a:p>
            <a:pPr marL="342900" lvl="0" indent="-342900">
              <a:buFontTx/>
              <a:buAutoNum type="arabicPeriod"/>
              <a:defRPr/>
            </a:pPr>
            <a:r>
              <a:rPr lang="en-US" dirty="0">
                <a:solidFill>
                  <a:prstClr val="black"/>
                </a:solidFill>
              </a:rPr>
              <a:t>Can BO Reporting tool consume CDS views?</a:t>
            </a:r>
          </a:p>
          <a:p>
            <a:pPr lvl="1">
              <a:defRPr/>
            </a:pPr>
            <a:r>
              <a:rPr lang="en-US" dirty="0">
                <a:solidFill>
                  <a:prstClr val="black"/>
                </a:solidFill>
              </a:rPr>
              <a:t>Yes, even SAP Analytics Cloud.</a:t>
            </a:r>
          </a:p>
          <a:p>
            <a:pPr lvl="1">
              <a:defRPr/>
            </a:pPr>
            <a:endParaRPr lang="en-US" dirty="0">
              <a:solidFill>
                <a:prstClr val="black"/>
              </a:solidFill>
            </a:endParaRPr>
          </a:p>
          <a:p>
            <a:pPr marL="342900" lvl="0" indent="-342900">
              <a:buFontTx/>
              <a:buAutoNum type="arabicPeriod"/>
              <a:defRPr/>
            </a:pPr>
            <a:r>
              <a:rPr lang="en-US" dirty="0">
                <a:solidFill>
                  <a:prstClr val="black"/>
                </a:solidFill>
              </a:rPr>
              <a:t>What is VDM, we hear this term a lot?</a:t>
            </a:r>
          </a:p>
          <a:p>
            <a:pPr lvl="1">
              <a:defRPr/>
            </a:pPr>
            <a:r>
              <a:rPr lang="en-US" dirty="0">
                <a:solidFill>
                  <a:prstClr val="black"/>
                </a:solidFill>
              </a:rPr>
              <a:t>Virtual Data Modeling, This is a gold standard to build views in SAP S/4HANA.</a:t>
            </a:r>
          </a:p>
        </p:txBody>
      </p:sp>
    </p:spTree>
    <p:extLst>
      <p:ext uri="{BB962C8B-B14F-4D97-AF65-F5344CB8AC3E}">
        <p14:creationId xmlns:p14="http://schemas.microsoft.com/office/powerpoint/2010/main" val="289574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Free-Forever Push Notifications Platforms Like Truepush Are Safe To Use  - Truepush"/>
          <p:cNvPicPr>
            <a:picLocks noChangeAspect="1" noChangeArrowheads="1"/>
          </p:cNvPicPr>
          <p:nvPr/>
        </p:nvPicPr>
        <p:blipFill rotWithShape="1">
          <a:blip r:embed="rId3">
            <a:extLst>
              <a:ext uri="{28A0092B-C50C-407E-A947-70E740481C1C}">
                <a14:useLocalDpi xmlns:a14="http://schemas.microsoft.com/office/drawing/2010/main" val="0"/>
              </a:ext>
            </a:extLst>
          </a:blip>
          <a:srcRect l="8023" t="5332" r="8633" b="4433"/>
          <a:stretch/>
        </p:blipFill>
        <p:spPr bwMode="auto">
          <a:xfrm>
            <a:off x="7421212" y="1630012"/>
            <a:ext cx="4721035" cy="5111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Concept of CDS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Can we pass parameters to CDS, is there any way I can pass SELECT-OPTIONS also</a:t>
            </a:r>
          </a:p>
          <a:p>
            <a:pPr lvl="1">
              <a:defRPr/>
            </a:pPr>
            <a:r>
              <a:rPr lang="en-US" dirty="0">
                <a:solidFill>
                  <a:prstClr val="black"/>
                </a:solidFill>
              </a:rPr>
              <a:t>We can pass parameter, we cant code SELECT-OPTION directly.</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call SQL Script code in CDS, Or can I call AMDP in CDS..</a:t>
            </a:r>
          </a:p>
          <a:p>
            <a:pPr lvl="1">
              <a:defRPr/>
            </a:pPr>
            <a:r>
              <a:rPr lang="en-US" dirty="0">
                <a:solidFill>
                  <a:prstClr val="black"/>
                </a:solidFill>
              </a:rPr>
              <a:t>Yes, we have starring NW 7.5 a new option which called CDS table function.</a:t>
            </a:r>
          </a:p>
          <a:p>
            <a:pPr lvl="1">
              <a:defRPr/>
            </a:pPr>
            <a:endParaRPr lang="en-US" dirty="0">
              <a:solidFill>
                <a:prstClr val="black"/>
              </a:solidFill>
            </a:endParaRPr>
          </a:p>
          <a:p>
            <a:pPr marL="342900" lvl="0" indent="-342900">
              <a:buFontTx/>
              <a:buAutoNum type="arabicPeriod"/>
              <a:defRPr/>
            </a:pPr>
            <a:r>
              <a:rPr lang="en-US" dirty="0">
                <a:solidFill>
                  <a:prstClr val="black"/>
                </a:solidFill>
              </a:rPr>
              <a:t>How do we secure Data using CDS views</a:t>
            </a:r>
          </a:p>
          <a:p>
            <a:pPr lvl="1">
              <a:defRPr/>
            </a:pPr>
            <a:r>
              <a:rPr lang="en-US" dirty="0">
                <a:solidFill>
                  <a:prstClr val="black"/>
                </a:solidFill>
              </a:rPr>
              <a:t>CDS DCL concept.</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extend a SAP Delivered CDS view?</a:t>
            </a:r>
          </a:p>
          <a:p>
            <a:pPr lvl="1">
              <a:defRPr/>
            </a:pPr>
            <a:r>
              <a:rPr lang="en-US" dirty="0">
                <a:solidFill>
                  <a:prstClr val="black"/>
                </a:solidFill>
              </a:rPr>
              <a:t>Yes, we have CDS Extension concept.</a:t>
            </a:r>
          </a:p>
          <a:p>
            <a:pPr lvl="1">
              <a:defRPr/>
            </a:pPr>
            <a:endParaRPr lang="en-US" dirty="0">
              <a:solidFill>
                <a:prstClr val="black"/>
              </a:solidFill>
            </a:endParaRPr>
          </a:p>
          <a:p>
            <a:pPr marL="342900" lvl="0" indent="-342900">
              <a:buFontTx/>
              <a:buAutoNum type="arabicPeriod"/>
              <a:defRPr/>
            </a:pPr>
            <a:r>
              <a:rPr lang="en-US" dirty="0">
                <a:solidFill>
                  <a:prstClr val="black"/>
                </a:solidFill>
              </a:rPr>
              <a:t>Where can I find the list of All the SAP Delivered CDS views in S/4HANA.</a:t>
            </a:r>
          </a:p>
          <a:p>
            <a:pPr lvl="0">
              <a:defRPr/>
            </a:pPr>
            <a:r>
              <a:rPr lang="en-US" dirty="0">
                <a:solidFill>
                  <a:prstClr val="black"/>
                </a:solidFill>
              </a:rPr>
              <a:t>	</a:t>
            </a:r>
            <a:r>
              <a:rPr lang="en-US" dirty="0">
                <a:solidFill>
                  <a:prstClr val="black"/>
                </a:solidFill>
                <a:hlinkClick r:id="rId5"/>
              </a:rPr>
              <a:t>https://api.sap.com/themes/CDSViews</a:t>
            </a:r>
            <a:endParaRPr lang="en-US" dirty="0">
              <a:solidFill>
                <a:prstClr val="black"/>
              </a:solidFill>
            </a:endParaRPr>
          </a:p>
          <a:p>
            <a:pPr lvl="0">
              <a:defRPr/>
            </a:pPr>
            <a:endParaRPr lang="en-US" dirty="0">
              <a:solidFill>
                <a:prstClr val="black"/>
              </a:solidFill>
            </a:endParaRPr>
          </a:p>
          <a:p>
            <a:pPr marL="342900" lvl="0" indent="-342900">
              <a:buAutoNum type="arabicPeriod" startAt="6"/>
              <a:defRPr/>
            </a:pPr>
            <a:r>
              <a:rPr lang="en-US" dirty="0">
                <a:solidFill>
                  <a:prstClr val="black"/>
                </a:solidFill>
              </a:rPr>
              <a:t>I hear a term called CDS Entity, SAP says that this will overwrite CDS views. Is it true?</a:t>
            </a:r>
          </a:p>
          <a:p>
            <a:pPr lvl="0">
              <a:defRPr/>
            </a:pPr>
            <a:r>
              <a:rPr lang="en-US" dirty="0">
                <a:solidFill>
                  <a:prstClr val="black"/>
                </a:solidFill>
              </a:rPr>
              <a:t>          Yes. </a:t>
            </a:r>
          </a:p>
          <a:p>
            <a:pPr lvl="0">
              <a:defRPr/>
            </a:pPr>
            <a:endParaRPr lang="en-US" dirty="0">
              <a:solidFill>
                <a:prstClr val="black"/>
              </a:solidFill>
            </a:endParaRPr>
          </a:p>
        </p:txBody>
      </p:sp>
    </p:spTree>
    <p:extLst>
      <p:ext uri="{BB962C8B-B14F-4D97-AF65-F5344CB8AC3E}">
        <p14:creationId xmlns:p14="http://schemas.microsoft.com/office/powerpoint/2010/main" val="307812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08756"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Paradigm Changes in Application Programming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9" name="Rectangle 8"/>
          <p:cNvSpPr/>
          <p:nvPr/>
        </p:nvSpPr>
        <p:spPr>
          <a:xfrm>
            <a:off x="5990254" y="4234143"/>
            <a:ext cx="1501488" cy="830613"/>
          </a:xfrm>
          <a:prstGeom prst="rect">
            <a:avLst/>
          </a:prstGeom>
          <a:noFill/>
          <a:ln w="19050" cmpd="sng">
            <a:noFill/>
          </a:ln>
        </p:spPr>
        <p:txBody>
          <a:bodyPr wrap="none" lIns="91398" tIns="45698" rIns="91398" bIns="45698">
            <a:spAutoFit/>
          </a:bodyPr>
          <a:lstStyle/>
          <a:p>
            <a:br>
              <a:rPr lang="en-GB" sz="2400" dirty="0">
                <a:ln w="12700">
                  <a:solidFill>
                    <a:schemeClr val="bg1">
                      <a:lumMod val="65000"/>
                    </a:schemeClr>
                  </a:solidFill>
                  <a:prstDash val="solid"/>
                </a:ln>
                <a:solidFill>
                  <a:srgbClr val="000000"/>
                </a:solidFill>
                <a:latin typeface="+mn-lt"/>
              </a:rPr>
            </a:br>
            <a:r>
              <a:rPr lang="en-GB" sz="2400" dirty="0">
                <a:ln w="12700">
                  <a:solidFill>
                    <a:schemeClr val="tx1">
                      <a:lumMod val="50000"/>
                      <a:lumOff val="50000"/>
                    </a:schemeClr>
                  </a:solidFill>
                  <a:prstDash val="solid"/>
                </a:ln>
                <a:solidFill>
                  <a:srgbClr val="7F7F7F"/>
                </a:solidFill>
                <a:latin typeface="+mn-lt"/>
              </a:rPr>
              <a:t>Database</a:t>
            </a:r>
          </a:p>
        </p:txBody>
      </p:sp>
      <p:sp>
        <p:nvSpPr>
          <p:cNvPr id="10" name="Rectangle 9"/>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11" name="Rectangle 10"/>
          <p:cNvSpPr/>
          <p:nvPr/>
        </p:nvSpPr>
        <p:spPr>
          <a:xfrm>
            <a:off x="5990254" y="2156830"/>
            <a:ext cx="2047896" cy="1199772"/>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solidFill>
                  <a:schemeClr val="tx1">
                    <a:lumMod val="50000"/>
                    <a:lumOff val="50000"/>
                  </a:schemeClr>
                </a:solidFill>
                <a:latin typeface="+mn-lt"/>
              </a:rPr>
              <a:t>Application </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Programming</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Models</a:t>
            </a:r>
          </a:p>
        </p:txBody>
      </p:sp>
      <p:sp>
        <p:nvSpPr>
          <p:cNvPr id="12" name="Right Triangle 11"/>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Right Triangle 1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4" name="TextBox 13"/>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15" name="TextBox 14"/>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17" name="Isosceles Triangle 1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Isosceles Triangle 1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0" name="TextBox 19"/>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accent4"/>
                </a:solidFill>
                <a:latin typeface="+mn-lt"/>
                <a:ea typeface="Arial Unicode MS" pitchFamily="34" charset="-128"/>
                <a:cs typeface="Avenir Black"/>
              </a:rPr>
              <a:t>Data-to-Code</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21" name="TextBox 20"/>
          <p:cNvSpPr txBox="1"/>
          <p:nvPr/>
        </p:nvSpPr>
        <p:spPr>
          <a:xfrm>
            <a:off x="8669740" y="4610878"/>
            <a:ext cx="2023481" cy="984657"/>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solidFill>
                  <a:schemeClr val="accent3"/>
                </a:solidFill>
                <a:latin typeface="+mn-lt"/>
                <a:ea typeface="Arial Unicode MS" pitchFamily="34" charset="-128"/>
                <a:cs typeface="Avenir Black"/>
              </a:rPr>
              <a:t>Code-to-Data</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571835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 Family of Domain Specific Language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8" name="Straight Connector 7"/>
          <p:cNvCxnSpPr/>
          <p:nvPr/>
        </p:nvCxnSpPr>
        <p:spPr>
          <a:xfrm>
            <a:off x="5958542" y="3804864"/>
            <a:ext cx="3714" cy="61713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44770" y="3200255"/>
            <a:ext cx="3714" cy="48360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77546" y="4436273"/>
            <a:ext cx="1765706" cy="1767133"/>
            <a:chOff x="6630988" y="1524795"/>
            <a:chExt cx="2362994" cy="2362994"/>
          </a:xfrm>
        </p:grpSpPr>
        <p:sp>
          <p:nvSpPr>
            <p:cNvPr id="11" name="Oval 10"/>
            <p:cNvSpPr/>
            <p:nvPr/>
          </p:nvSpPr>
          <p:spPr bwMode="gray">
            <a:xfrm>
              <a:off x="6630988" y="1524795"/>
              <a:ext cx="2362994" cy="2362994"/>
            </a:xfrm>
            <a:prstGeom prst="ellipse">
              <a:avLst/>
            </a:prstGeom>
            <a:noFill/>
            <a:ln w="12700" algn="ctr">
              <a:solidFill>
                <a:schemeClr val="accent5"/>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2" name="Oval 11"/>
            <p:cNvSpPr/>
            <p:nvPr/>
          </p:nvSpPr>
          <p:spPr bwMode="gray">
            <a:xfrm>
              <a:off x="6783388" y="1677195"/>
              <a:ext cx="2048253" cy="2048253"/>
            </a:xfrm>
            <a:prstGeom prst="ellipse">
              <a:avLst/>
            </a:prstGeom>
            <a:solidFill>
              <a:schemeClr val="accent5"/>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QL</a:t>
              </a:r>
              <a:endParaRPr lang="en-US" sz="1050" b="1" kern="0" dirty="0">
                <a:solidFill>
                  <a:schemeClr val="bg1"/>
                </a:solidFill>
                <a:ea typeface="Arial Unicode MS" pitchFamily="34" charset="-128"/>
                <a:cs typeface="Arial Unicode MS" pitchFamily="34" charset="-128"/>
              </a:endParaRPr>
            </a:p>
          </p:txBody>
        </p:sp>
      </p:grpSp>
      <p:grpSp>
        <p:nvGrpSpPr>
          <p:cNvPr id="13" name="Group 12"/>
          <p:cNvGrpSpPr/>
          <p:nvPr/>
        </p:nvGrpSpPr>
        <p:grpSpPr>
          <a:xfrm>
            <a:off x="665632" y="1434549"/>
            <a:ext cx="1765706" cy="1765705"/>
            <a:chOff x="6630988" y="1524795"/>
            <a:chExt cx="2362994" cy="2362994"/>
          </a:xfrm>
        </p:grpSpPr>
        <p:sp>
          <p:nvSpPr>
            <p:cNvPr id="15" name="Oval 14"/>
            <p:cNvSpPr/>
            <p:nvPr/>
          </p:nvSpPr>
          <p:spPr bwMode="gray">
            <a:xfrm>
              <a:off x="6630988" y="1524795"/>
              <a:ext cx="2362994" cy="2362994"/>
            </a:xfrm>
            <a:prstGeom prst="ellipse">
              <a:avLst/>
            </a:prstGeom>
            <a:noFill/>
            <a:ln w="12700" algn="ctr">
              <a:solidFill>
                <a:schemeClr val="accent3"/>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6" name="Oval 15"/>
            <p:cNvSpPr/>
            <p:nvPr/>
          </p:nvSpPr>
          <p:spPr bwMode="gray">
            <a:xfrm>
              <a:off x="6783388" y="1677195"/>
              <a:ext cx="2048253" cy="2048253"/>
            </a:xfrm>
            <a:prstGeom prst="ellipse">
              <a:avLst/>
            </a:prstGeom>
            <a:solidFill>
              <a:schemeClr val="accent3"/>
            </a:solidFill>
            <a:ln w="12700" algn="ctr">
              <a:solidFill>
                <a:schemeClr val="accent3"/>
              </a:solid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DDL</a:t>
              </a:r>
            </a:p>
          </p:txBody>
        </p:sp>
      </p:grpSp>
      <p:sp>
        <p:nvSpPr>
          <p:cNvPr id="17" name="Rectangle 16"/>
          <p:cNvSpPr/>
          <p:nvPr/>
        </p:nvSpPr>
        <p:spPr>
          <a:xfrm>
            <a:off x="2458984" y="1690658"/>
            <a:ext cx="3695730"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1400" kern="0" dirty="0">
                <a:ea typeface="Arial Unicode MS" pitchFamily="34" charset="-128"/>
                <a:cs typeface="Arial"/>
              </a:rPr>
              <a:t>Data modelling and retrieval on a higher semantic level </a:t>
            </a:r>
          </a:p>
          <a:p>
            <a:pPr defTabSz="914034" fontAlgn="base">
              <a:spcBef>
                <a:spcPct val="50000"/>
              </a:spcBef>
              <a:spcAft>
                <a:spcPct val="0"/>
              </a:spcAft>
              <a:buClr>
                <a:srgbClr val="F0AB00"/>
              </a:buClr>
              <a:buSzPct val="80000"/>
            </a:pPr>
            <a:r>
              <a:rPr lang="en-GB" sz="1400" kern="0" dirty="0">
                <a:ea typeface="Arial Unicode MS" pitchFamily="34" charset="-128"/>
                <a:cs typeface="Arial"/>
              </a:rPr>
              <a:t>Extends native SQL leads to higher productivity </a:t>
            </a: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
        <p:nvSpPr>
          <p:cNvPr id="18" name="Rectangle 17"/>
          <p:cNvSpPr/>
          <p:nvPr/>
        </p:nvSpPr>
        <p:spPr>
          <a:xfrm>
            <a:off x="1857382" y="4895745"/>
            <a:ext cx="3212734" cy="898432"/>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Consume CDS entities via</a:t>
            </a:r>
            <a:br>
              <a:rPr lang="en-GB" sz="1400" kern="0" dirty="0">
                <a:ea typeface="Arial Unicode MS" pitchFamily="34" charset="-128"/>
                <a:cs typeface="Arial"/>
              </a:rPr>
            </a:br>
            <a:r>
              <a:rPr lang="en-GB" sz="1400" kern="0" dirty="0">
                <a:ea typeface="Arial Unicode MS" pitchFamily="34" charset="-128"/>
                <a:cs typeface="Arial"/>
              </a:rPr>
              <a:t>Open SQL in ABAP</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Fully transparent SQL extensions</a:t>
            </a:r>
          </a:p>
        </p:txBody>
      </p:sp>
      <p:sp>
        <p:nvSpPr>
          <p:cNvPr id="19" name="Rounded Rectangle 18"/>
          <p:cNvSpPr/>
          <p:nvPr/>
        </p:nvSpPr>
        <p:spPr bwMode="gray">
          <a:xfrm>
            <a:off x="653280" y="3683866"/>
            <a:ext cx="3526368" cy="464733"/>
          </a:xfrm>
          <a:prstGeom prst="roundRect">
            <a:avLst>
              <a:gd name="adj" fmla="val 50000"/>
            </a:avLst>
          </a:prstGeom>
          <a:solidFill>
            <a:schemeClr val="accent3"/>
          </a:solidFill>
          <a:ln w="6350" algn="ctr">
            <a:noFill/>
            <a:miter lim="800000"/>
            <a:headEnd/>
            <a:tailEnd/>
          </a:ln>
        </p:spPr>
        <p:txBody>
          <a:bodyPr lIns="179916"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Definition Language</a:t>
            </a:r>
          </a:p>
        </p:txBody>
      </p:sp>
      <p:sp>
        <p:nvSpPr>
          <p:cNvPr id="20" name="Rounded Rectangle 19"/>
          <p:cNvSpPr/>
          <p:nvPr/>
        </p:nvSpPr>
        <p:spPr bwMode="gray">
          <a:xfrm>
            <a:off x="7741146" y="3683866"/>
            <a:ext cx="3526368" cy="464733"/>
          </a:xfrm>
          <a:prstGeom prst="roundRect">
            <a:avLst>
              <a:gd name="adj" fmla="val 5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Control Language</a:t>
            </a:r>
          </a:p>
        </p:txBody>
      </p:sp>
      <p:sp>
        <p:nvSpPr>
          <p:cNvPr id="21" name="Rectangle 20"/>
          <p:cNvSpPr/>
          <p:nvPr/>
        </p:nvSpPr>
        <p:spPr>
          <a:xfrm>
            <a:off x="6232135" y="1690659"/>
            <a:ext cx="3212734" cy="1647058"/>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Define authorizations for DDL views</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Modelled and declarative approach</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Integrates with classic authorization concepts</a:t>
            </a:r>
          </a:p>
        </p:txBody>
      </p:sp>
      <p:sp>
        <p:nvSpPr>
          <p:cNvPr id="22" name="Rectangle 21"/>
          <p:cNvSpPr/>
          <p:nvPr/>
        </p:nvSpPr>
        <p:spPr bwMode="gray">
          <a:xfrm>
            <a:off x="3659839" y="3683866"/>
            <a:ext cx="520150" cy="464733"/>
          </a:xfrm>
          <a:prstGeom prst="rect">
            <a:avLst/>
          </a:prstGeom>
          <a:solidFill>
            <a:schemeClr val="accent3"/>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3" name="Rectangle 22"/>
          <p:cNvSpPr/>
          <p:nvPr/>
        </p:nvSpPr>
        <p:spPr bwMode="gray">
          <a:xfrm>
            <a:off x="7741146" y="3683866"/>
            <a:ext cx="520150" cy="464733"/>
          </a:xfrm>
          <a:prstGeom prst="rect">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4" name="Rounded Rectangle 23"/>
          <p:cNvSpPr/>
          <p:nvPr/>
        </p:nvSpPr>
        <p:spPr bwMode="gray">
          <a:xfrm>
            <a:off x="4197214" y="3683866"/>
            <a:ext cx="3526368" cy="464733"/>
          </a:xfrm>
          <a:prstGeom prst="roundRect">
            <a:avLst>
              <a:gd name="adj" fmla="val 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Query Language</a:t>
            </a:r>
          </a:p>
        </p:txBody>
      </p:sp>
      <p:cxnSp>
        <p:nvCxnSpPr>
          <p:cNvPr id="25" name="Straight Connector 24"/>
          <p:cNvCxnSpPr/>
          <p:nvPr/>
        </p:nvCxnSpPr>
        <p:spPr>
          <a:xfrm flipH="1">
            <a:off x="10380948" y="3200255"/>
            <a:ext cx="3714" cy="483609"/>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9501810" y="1434549"/>
            <a:ext cx="1765706" cy="1765705"/>
            <a:chOff x="6630988" y="1524795"/>
            <a:chExt cx="2362994" cy="2362994"/>
          </a:xfrm>
        </p:grpSpPr>
        <p:sp>
          <p:nvSpPr>
            <p:cNvPr id="27" name="Oval 26"/>
            <p:cNvSpPr/>
            <p:nvPr/>
          </p:nvSpPr>
          <p:spPr bwMode="gray">
            <a:xfrm>
              <a:off x="6630988" y="1524795"/>
              <a:ext cx="2362994" cy="2362994"/>
            </a:xfrm>
            <a:prstGeom prst="ellipse">
              <a:avLst/>
            </a:prstGeom>
            <a:noFill/>
            <a:ln w="12700" algn="ctr">
              <a:solidFill>
                <a:schemeClr val="accent6">
                  <a:lumMod val="50000"/>
                </a:schemeClr>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28" name="Oval 27"/>
            <p:cNvSpPr/>
            <p:nvPr/>
          </p:nvSpPr>
          <p:spPr bwMode="gray">
            <a:xfrm>
              <a:off x="6783388" y="1677195"/>
              <a:ext cx="2048253" cy="2048253"/>
            </a:xfrm>
            <a:prstGeom prst="ellipse">
              <a:avLst/>
            </a:prstGeom>
            <a:solidFill>
              <a:schemeClr val="accent6">
                <a:lumMod val="50000"/>
              </a:schemeClr>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DCL</a:t>
              </a:r>
            </a:p>
          </p:txBody>
        </p:sp>
      </p:grpSp>
    </p:spTree>
    <p:extLst>
      <p:ext uri="{BB962C8B-B14F-4D97-AF65-F5344CB8AC3E}">
        <p14:creationId xmlns:p14="http://schemas.microsoft.com/office/powerpoint/2010/main" val="82698944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6102</TotalTime>
  <Words>2299</Words>
  <Application>Microsoft Office PowerPoint</Application>
  <PresentationFormat>Widescreen</PresentationFormat>
  <Paragraphs>312</Paragraphs>
  <Slides>30</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30</vt:i4>
      </vt:variant>
    </vt:vector>
  </HeadingPairs>
  <TitlesOfParts>
    <vt:vector size="45" baseType="lpstr">
      <vt:lpstr>Arial</vt:lpstr>
      <vt:lpstr>Arial</vt:lpstr>
      <vt:lpstr>Arial Unicode MS</vt:lpstr>
      <vt:lpstr>Avenir Black</vt:lpstr>
      <vt:lpstr>Avenir Book</vt:lpstr>
      <vt:lpstr>Avenir Light</vt:lpstr>
      <vt:lpstr>Calibri</vt:lpstr>
      <vt:lpstr>Calibri Light</vt:lpstr>
      <vt:lpstr>Candara</vt:lpstr>
      <vt:lpstr>Cooper Black</vt:lpstr>
      <vt:lpstr>Open Sans</vt:lpstr>
      <vt:lpstr>Optima</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545</cp:revision>
  <dcterms:created xsi:type="dcterms:W3CDTF">2016-07-10T03:33:26Z</dcterms:created>
  <dcterms:modified xsi:type="dcterms:W3CDTF">2021-05-10T08:09:22Z</dcterms:modified>
</cp:coreProperties>
</file>